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697" r:id="rId2"/>
    <p:sldId id="3898" r:id="rId3"/>
    <p:sldId id="3899" r:id="rId4"/>
    <p:sldId id="3901" r:id="rId5"/>
    <p:sldId id="3902" r:id="rId6"/>
    <p:sldId id="3903" r:id="rId7"/>
    <p:sldId id="3907" r:id="rId8"/>
    <p:sldId id="3904" r:id="rId9"/>
    <p:sldId id="3905" r:id="rId10"/>
    <p:sldId id="259" r:id="rId11"/>
    <p:sldId id="3906" r:id="rId12"/>
    <p:sldId id="1705" r:id="rId13"/>
    <p:sldId id="1703" r:id="rId14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F56"/>
    <a:srgbClr val="27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8D2B16-CAC3-E34E-B5C3-64BF37771B65}" v="539" dt="2023-05-04T06:31:0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4"/>
    <p:restoredTop sz="96327"/>
  </p:normalViewPr>
  <p:slideViewPr>
    <p:cSldViewPr snapToGrid="0">
      <p:cViewPr>
        <p:scale>
          <a:sx n="47" d="100"/>
          <a:sy n="47" d="100"/>
        </p:scale>
        <p:origin x="2840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Gregarek" userId="ecef27b0d02afad1" providerId="LiveId" clId="{D08D2B16-CAC3-E34E-B5C3-64BF37771B65}"/>
    <pc:docChg chg="undo custSel addSld delSld modSld sldOrd">
      <pc:chgData name="Matej Gregarek" userId="ecef27b0d02afad1" providerId="LiveId" clId="{D08D2B16-CAC3-E34E-B5C3-64BF37771B65}" dt="2023-05-04T08:27:58.469" v="3697" actId="20577"/>
      <pc:docMkLst>
        <pc:docMk/>
      </pc:docMkLst>
      <pc:sldChg chg="modSp add mod">
        <pc:chgData name="Matej Gregarek" userId="ecef27b0d02afad1" providerId="LiveId" clId="{D08D2B16-CAC3-E34E-B5C3-64BF37771B65}" dt="2023-05-04T06:02:34.129" v="3287" actId="313"/>
        <pc:sldMkLst>
          <pc:docMk/>
          <pc:sldMk cId="3051489082" sldId="259"/>
        </pc:sldMkLst>
        <pc:spChg chg="mod">
          <ac:chgData name="Matej Gregarek" userId="ecef27b0d02afad1" providerId="LiveId" clId="{D08D2B16-CAC3-E34E-B5C3-64BF37771B65}" dt="2023-05-03T15:26:52.154" v="2505" actId="790"/>
          <ac:spMkLst>
            <pc:docMk/>
            <pc:sldMk cId="3051489082" sldId="259"/>
            <ac:spMk id="6" creationId="{F513336B-2600-90C4-0681-BCEB8EDCDCA1}"/>
          </ac:spMkLst>
        </pc:spChg>
        <pc:graphicFrameChg chg="mod">
          <ac:chgData name="Matej Gregarek" userId="ecef27b0d02afad1" providerId="LiveId" clId="{D08D2B16-CAC3-E34E-B5C3-64BF37771B65}" dt="2023-05-04T06:02:34.129" v="3287" actId="313"/>
          <ac:graphicFrameMkLst>
            <pc:docMk/>
            <pc:sldMk cId="3051489082" sldId="259"/>
            <ac:graphicFrameMk id="3" creationId="{2212C89D-65AC-DBA2-6D37-65B63B9662FC}"/>
          </ac:graphicFrameMkLst>
        </pc:graphicFrameChg>
        <pc:picChg chg="mod">
          <ac:chgData name="Matej Gregarek" userId="ecef27b0d02afad1" providerId="LiveId" clId="{D08D2B16-CAC3-E34E-B5C3-64BF37771B65}" dt="2023-05-03T15:26:52.154" v="2505" actId="790"/>
          <ac:picMkLst>
            <pc:docMk/>
            <pc:sldMk cId="3051489082" sldId="259"/>
            <ac:picMk id="4" creationId="{775BD6F4-87FD-6626-978B-1E289320A227}"/>
          </ac:picMkLst>
        </pc:picChg>
        <pc:picChg chg="mod">
          <ac:chgData name="Matej Gregarek" userId="ecef27b0d02afad1" providerId="LiveId" clId="{D08D2B16-CAC3-E34E-B5C3-64BF37771B65}" dt="2023-05-03T15:26:52.154" v="2505" actId="790"/>
          <ac:picMkLst>
            <pc:docMk/>
            <pc:sldMk cId="3051489082" sldId="259"/>
            <ac:picMk id="5" creationId="{ABB902BA-218F-A0B6-55FE-A29F30E7E7D3}"/>
          </ac:picMkLst>
        </pc:picChg>
        <pc:cxnChg chg="mod">
          <ac:chgData name="Matej Gregarek" userId="ecef27b0d02afad1" providerId="LiveId" clId="{D08D2B16-CAC3-E34E-B5C3-64BF37771B65}" dt="2023-05-03T15:26:52.154" v="2505" actId="790"/>
          <ac:cxnSpMkLst>
            <pc:docMk/>
            <pc:sldMk cId="3051489082" sldId="259"/>
            <ac:cxnSpMk id="7" creationId="{A0958495-3780-1629-CFF5-5806CCA9C634}"/>
          </ac:cxnSpMkLst>
        </pc:cxnChg>
      </pc:sldChg>
      <pc:sldChg chg="addSp delSp modSp add del mod">
        <pc:chgData name="Matej Gregarek" userId="ecef27b0d02afad1" providerId="LiveId" clId="{D08D2B16-CAC3-E34E-B5C3-64BF37771B65}" dt="2023-05-04T06:32:11.099" v="3628" actId="1076"/>
        <pc:sldMkLst>
          <pc:docMk/>
          <pc:sldMk cId="2681979932" sldId="1697"/>
        </pc:sldMkLst>
        <pc:spChg chg="mod">
          <ac:chgData name="Matej Gregarek" userId="ecef27b0d02afad1" providerId="LiveId" clId="{D08D2B16-CAC3-E34E-B5C3-64BF37771B65}" dt="2023-05-04T06:30:41.679" v="3613" actId="790"/>
          <ac:spMkLst>
            <pc:docMk/>
            <pc:sldMk cId="2681979932" sldId="1697"/>
            <ac:spMk id="3" creationId="{A871E780-8812-0019-B074-EB927DFF71FD}"/>
          </ac:spMkLst>
        </pc:spChg>
        <pc:spChg chg="mod">
          <ac:chgData name="Matej Gregarek" userId="ecef27b0d02afad1" providerId="LiveId" clId="{D08D2B16-CAC3-E34E-B5C3-64BF37771B65}" dt="2023-05-04T06:30:41.679" v="3613" actId="790"/>
          <ac:spMkLst>
            <pc:docMk/>
            <pc:sldMk cId="2681979932" sldId="1697"/>
            <ac:spMk id="4" creationId="{FB862E5B-A3FB-0F58-AB67-24209D904314}"/>
          </ac:spMkLst>
        </pc:spChg>
        <pc:spChg chg="mod">
          <ac:chgData name="Matej Gregarek" userId="ecef27b0d02afad1" providerId="LiveId" clId="{D08D2B16-CAC3-E34E-B5C3-64BF37771B65}" dt="2023-05-04T06:30:41.679" v="3613" actId="790"/>
          <ac:spMkLst>
            <pc:docMk/>
            <pc:sldMk cId="2681979932" sldId="1697"/>
            <ac:spMk id="5" creationId="{75825B2E-23F3-5BD4-5B4E-65E11C5785E4}"/>
          </ac:spMkLst>
        </pc:spChg>
        <pc:spChg chg="mod">
          <ac:chgData name="Matej Gregarek" userId="ecef27b0d02afad1" providerId="LiveId" clId="{D08D2B16-CAC3-E34E-B5C3-64BF37771B65}" dt="2023-05-04T06:31:58.735" v="3627" actId="14100"/>
          <ac:spMkLst>
            <pc:docMk/>
            <pc:sldMk cId="2681979932" sldId="1697"/>
            <ac:spMk id="7" creationId="{8A4541F2-F483-BCFA-2378-BA53C7B3F505}"/>
          </ac:spMkLst>
        </pc:spChg>
        <pc:spChg chg="mod">
          <ac:chgData name="Matej Gregarek" userId="ecef27b0d02afad1" providerId="LiveId" clId="{D08D2B16-CAC3-E34E-B5C3-64BF37771B65}" dt="2023-05-04T06:30:41.679" v="3613" actId="790"/>
          <ac:spMkLst>
            <pc:docMk/>
            <pc:sldMk cId="2681979932" sldId="1697"/>
            <ac:spMk id="8" creationId="{EE44DDF8-31E2-F63F-CB5F-93F1378A6555}"/>
          </ac:spMkLst>
        </pc:spChg>
        <pc:spChg chg="mod">
          <ac:chgData name="Matej Gregarek" userId="ecef27b0d02afad1" providerId="LiveId" clId="{D08D2B16-CAC3-E34E-B5C3-64BF37771B65}" dt="2023-05-04T06:30:41.679" v="3613" actId="790"/>
          <ac:spMkLst>
            <pc:docMk/>
            <pc:sldMk cId="2681979932" sldId="1697"/>
            <ac:spMk id="9" creationId="{A76F04C1-34FC-41B2-18F8-9D603FBE6DF0}"/>
          </ac:spMkLst>
        </pc:spChg>
        <pc:spChg chg="mod">
          <ac:chgData name="Matej Gregarek" userId="ecef27b0d02afad1" providerId="LiveId" clId="{D08D2B16-CAC3-E34E-B5C3-64BF37771B65}" dt="2023-05-04T06:32:11.099" v="3628" actId="1076"/>
          <ac:spMkLst>
            <pc:docMk/>
            <pc:sldMk cId="2681979932" sldId="1697"/>
            <ac:spMk id="10" creationId="{4A24E90C-19DD-9AC0-E407-BE3D5BA75850}"/>
          </ac:spMkLst>
        </pc:spChg>
        <pc:spChg chg="add mod">
          <ac:chgData name="Matej Gregarek" userId="ecef27b0d02afad1" providerId="LiveId" clId="{D08D2B16-CAC3-E34E-B5C3-64BF37771B65}" dt="2023-05-04T06:31:34.026" v="3626" actId="20577"/>
          <ac:spMkLst>
            <pc:docMk/>
            <pc:sldMk cId="2681979932" sldId="1697"/>
            <ac:spMk id="12" creationId="{80DAFE05-D004-73F1-2FD8-4B16C98ADEB5}"/>
          </ac:spMkLst>
        </pc:spChg>
        <pc:spChg chg="mod">
          <ac:chgData name="Matej Gregarek" userId="ecef27b0d02afad1" providerId="LiveId" clId="{D08D2B16-CAC3-E34E-B5C3-64BF37771B65}" dt="2023-05-04T06:31:18.518" v="3616" actId="1076"/>
          <ac:spMkLst>
            <pc:docMk/>
            <pc:sldMk cId="2681979932" sldId="1697"/>
            <ac:spMk id="17" creationId="{065BC261-BC48-3C11-7B1B-0D1F916A0A4F}"/>
          </ac:spMkLst>
        </pc:spChg>
        <pc:picChg chg="add mod">
          <ac:chgData name="Matej Gregarek" userId="ecef27b0d02afad1" providerId="LiveId" clId="{D08D2B16-CAC3-E34E-B5C3-64BF37771B65}" dt="2023-05-04T06:30:20.647" v="3612" actId="167"/>
          <ac:picMkLst>
            <pc:docMk/>
            <pc:sldMk cId="2681979932" sldId="1697"/>
            <ac:picMk id="11" creationId="{25892F2B-A84E-BB5A-2EF4-6BBC555445DD}"/>
          </ac:picMkLst>
        </pc:picChg>
        <pc:picChg chg="del mod">
          <ac:chgData name="Matej Gregarek" userId="ecef27b0d02afad1" providerId="LiveId" clId="{D08D2B16-CAC3-E34E-B5C3-64BF37771B65}" dt="2023-05-04T06:30:15.235" v="3610" actId="478"/>
          <ac:picMkLst>
            <pc:docMk/>
            <pc:sldMk cId="2681979932" sldId="1697"/>
            <ac:picMk id="18" creationId="{F3092077-8FC1-B670-3AD6-9EFA41021486}"/>
          </ac:picMkLst>
        </pc:picChg>
      </pc:sldChg>
      <pc:sldChg chg="addSp delSp modSp add mod">
        <pc:chgData name="Matej Gregarek" userId="ecef27b0d02afad1" providerId="LiveId" clId="{D08D2B16-CAC3-E34E-B5C3-64BF37771B65}" dt="2023-05-04T06:12:34.592" v="3431" actId="1076"/>
        <pc:sldMkLst>
          <pc:docMk/>
          <pc:sldMk cId="4153542648" sldId="1703"/>
        </pc:sldMkLst>
        <pc:spChg chg="mod">
          <ac:chgData name="Matej Gregarek" userId="ecef27b0d02afad1" providerId="LiveId" clId="{D08D2B16-CAC3-E34E-B5C3-64BF37771B65}" dt="2023-05-04T05:45:07.067" v="3149" actId="790"/>
          <ac:spMkLst>
            <pc:docMk/>
            <pc:sldMk cId="4153542648" sldId="1703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4T05:45:07.067" v="3149" actId="790"/>
          <ac:spMkLst>
            <pc:docMk/>
            <pc:sldMk cId="4153542648" sldId="1703"/>
            <ac:spMk id="6" creationId="{F513336B-2600-90C4-0681-BCEB8EDCDCA1}"/>
          </ac:spMkLst>
        </pc:spChg>
        <pc:picChg chg="add del mod">
          <ac:chgData name="Matej Gregarek" userId="ecef27b0d02afad1" providerId="LiveId" clId="{D08D2B16-CAC3-E34E-B5C3-64BF37771B65}" dt="2023-05-04T06:12:12.026" v="3429" actId="478"/>
          <ac:picMkLst>
            <pc:docMk/>
            <pc:sldMk cId="4153542648" sldId="1703"/>
            <ac:picMk id="3" creationId="{74577248-85E2-79B0-18D9-B3E65AC1DB0F}"/>
          </ac:picMkLst>
        </pc:picChg>
        <pc:picChg chg="add mod">
          <ac:chgData name="Matej Gregarek" userId="ecef27b0d02afad1" providerId="LiveId" clId="{D08D2B16-CAC3-E34E-B5C3-64BF37771B65}" dt="2023-05-04T06:12:34.592" v="3431" actId="1076"/>
          <ac:picMkLst>
            <pc:docMk/>
            <pc:sldMk cId="4153542648" sldId="1703"/>
            <ac:picMk id="5" creationId="{13FBA660-461E-8115-1D2C-E87FDF83238E}"/>
          </ac:picMkLst>
        </pc:picChg>
      </pc:sldChg>
      <pc:sldChg chg="modSp add mod">
        <pc:chgData name="Matej Gregarek" userId="ecef27b0d02afad1" providerId="LiveId" clId="{D08D2B16-CAC3-E34E-B5C3-64BF37771B65}" dt="2023-05-04T08:16:26.846" v="3679" actId="20577"/>
        <pc:sldMkLst>
          <pc:docMk/>
          <pc:sldMk cId="2480856392" sldId="1705"/>
        </pc:sldMkLst>
        <pc:spChg chg="mod">
          <ac:chgData name="Matej Gregarek" userId="ecef27b0d02afad1" providerId="LiveId" clId="{D08D2B16-CAC3-E34E-B5C3-64BF37771B65}" dt="2023-05-04T06:29:09.560" v="3605" actId="20577"/>
          <ac:spMkLst>
            <pc:docMk/>
            <pc:sldMk cId="2480856392" sldId="1705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4T08:16:26.846" v="3679" actId="20577"/>
          <ac:spMkLst>
            <pc:docMk/>
            <pc:sldMk cId="2480856392" sldId="1705"/>
            <ac:spMk id="6" creationId="{F513336B-2600-90C4-0681-BCEB8EDCDCA1}"/>
          </ac:spMkLst>
        </pc:spChg>
      </pc:sldChg>
      <pc:sldChg chg="modSp mod">
        <pc:chgData name="Matej Gregarek" userId="ecef27b0d02afad1" providerId="LiveId" clId="{D08D2B16-CAC3-E34E-B5C3-64BF37771B65}" dt="2023-05-04T08:27:58.469" v="3697" actId="20577"/>
        <pc:sldMkLst>
          <pc:docMk/>
          <pc:sldMk cId="3855160008" sldId="3898"/>
        </pc:sldMkLst>
        <pc:spChg chg="mod">
          <ac:chgData name="Matej Gregarek" userId="ecef27b0d02afad1" providerId="LiveId" clId="{D08D2B16-CAC3-E34E-B5C3-64BF37771B65}" dt="2023-05-04T08:27:58.469" v="3697" actId="20577"/>
          <ac:spMkLst>
            <pc:docMk/>
            <pc:sldMk cId="3855160008" sldId="3898"/>
            <ac:spMk id="2" creationId="{59E52EB5-15B9-FF04-50E1-E9563BF7D8AB}"/>
          </ac:spMkLst>
        </pc:spChg>
      </pc:sldChg>
      <pc:sldChg chg="modSp mod">
        <pc:chgData name="Matej Gregarek" userId="ecef27b0d02afad1" providerId="LiveId" clId="{D08D2B16-CAC3-E34E-B5C3-64BF37771B65}" dt="2023-05-04T05:55:52.092" v="3197" actId="1076"/>
        <pc:sldMkLst>
          <pc:docMk/>
          <pc:sldMk cId="3901859639" sldId="3899"/>
        </pc:sldMkLst>
        <pc:spChg chg="mod">
          <ac:chgData name="Matej Gregarek" userId="ecef27b0d02afad1" providerId="LiveId" clId="{D08D2B16-CAC3-E34E-B5C3-64BF37771B65}" dt="2023-05-04T05:55:52.092" v="3197" actId="1076"/>
          <ac:spMkLst>
            <pc:docMk/>
            <pc:sldMk cId="3901859639" sldId="3899"/>
            <ac:spMk id="2" creationId="{59E52EB5-15B9-FF04-50E1-E9563BF7D8AB}"/>
          </ac:spMkLst>
        </pc:spChg>
      </pc:sldChg>
      <pc:sldChg chg="addSp delSp modSp mod setBg">
        <pc:chgData name="Matej Gregarek" userId="ecef27b0d02afad1" providerId="LiveId" clId="{D08D2B16-CAC3-E34E-B5C3-64BF37771B65}" dt="2023-05-04T05:54:50.584" v="3192" actId="20577"/>
        <pc:sldMkLst>
          <pc:docMk/>
          <pc:sldMk cId="3600995783" sldId="3902"/>
        </pc:sldMkLst>
        <pc:spChg chg="del">
          <ac:chgData name="Matej Gregarek" userId="ecef27b0d02afad1" providerId="LiveId" clId="{D08D2B16-CAC3-E34E-B5C3-64BF37771B65}" dt="2023-05-03T09:16:34.129" v="198" actId="478"/>
          <ac:spMkLst>
            <pc:docMk/>
            <pc:sldMk cId="3600995783" sldId="3902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4T05:54:50.584" v="3192" actId="20577"/>
          <ac:spMkLst>
            <pc:docMk/>
            <pc:sldMk cId="3600995783" sldId="3902"/>
            <ac:spMk id="6" creationId="{F513336B-2600-90C4-0681-BCEB8EDCDCA1}"/>
          </ac:spMkLst>
        </pc:spChg>
        <pc:spChg chg="add mod">
          <ac:chgData name="Matej Gregarek" userId="ecef27b0d02afad1" providerId="LiveId" clId="{D08D2B16-CAC3-E34E-B5C3-64BF37771B65}" dt="2023-05-03T09:24:44.398" v="590" actId="207"/>
          <ac:spMkLst>
            <pc:docMk/>
            <pc:sldMk cId="3600995783" sldId="3902"/>
            <ac:spMk id="14" creationId="{A9F78A37-1F12-DEF2-AF1D-97411DFDF4D8}"/>
          </ac:spMkLst>
        </pc:spChg>
        <pc:spChg chg="add mod">
          <ac:chgData name="Matej Gregarek" userId="ecef27b0d02afad1" providerId="LiveId" clId="{D08D2B16-CAC3-E34E-B5C3-64BF37771B65}" dt="2023-05-03T09:24:53.996" v="592" actId="1076"/>
          <ac:spMkLst>
            <pc:docMk/>
            <pc:sldMk cId="3600995783" sldId="3902"/>
            <ac:spMk id="15" creationId="{4E255A7F-3AE1-B383-C39C-46FEF9B1FD34}"/>
          </ac:spMkLst>
        </pc:spChg>
        <pc:picChg chg="del">
          <ac:chgData name="Matej Gregarek" userId="ecef27b0d02afad1" providerId="LiveId" clId="{D08D2B16-CAC3-E34E-B5C3-64BF37771B65}" dt="2023-05-03T09:21:45.963" v="224" actId="478"/>
          <ac:picMkLst>
            <pc:docMk/>
            <pc:sldMk cId="3600995783" sldId="3902"/>
            <ac:picMk id="4" creationId="{775BD6F4-87FD-6626-978B-1E289320A227}"/>
          </ac:picMkLst>
        </pc:picChg>
        <pc:picChg chg="del">
          <ac:chgData name="Matej Gregarek" userId="ecef27b0d02afad1" providerId="LiveId" clId="{D08D2B16-CAC3-E34E-B5C3-64BF37771B65}" dt="2023-05-03T09:19:57.748" v="211" actId="478"/>
          <ac:picMkLst>
            <pc:docMk/>
            <pc:sldMk cId="3600995783" sldId="3902"/>
            <ac:picMk id="5" creationId="{ABB902BA-218F-A0B6-55FE-A29F30E7E7D3}"/>
          </ac:picMkLst>
        </pc:picChg>
        <pc:picChg chg="add mod">
          <ac:chgData name="Matej Gregarek" userId="ecef27b0d02afad1" providerId="LiveId" clId="{D08D2B16-CAC3-E34E-B5C3-64BF37771B65}" dt="2023-05-03T09:22:29.229" v="233" actId="1076"/>
          <ac:picMkLst>
            <pc:docMk/>
            <pc:sldMk cId="3600995783" sldId="3902"/>
            <ac:picMk id="9" creationId="{C0633958-3398-8C97-96A1-DFDBEBEE5A80}"/>
          </ac:picMkLst>
        </pc:picChg>
        <pc:picChg chg="add mod">
          <ac:chgData name="Matej Gregarek" userId="ecef27b0d02afad1" providerId="LiveId" clId="{D08D2B16-CAC3-E34E-B5C3-64BF37771B65}" dt="2023-05-03T09:19:47.809" v="208"/>
          <ac:picMkLst>
            <pc:docMk/>
            <pc:sldMk cId="3600995783" sldId="3902"/>
            <ac:picMk id="10" creationId="{B8AC454A-3CFA-6ABE-B028-B4E12F298B52}"/>
          </ac:picMkLst>
        </pc:picChg>
        <pc:picChg chg="add mod">
          <ac:chgData name="Matej Gregarek" userId="ecef27b0d02afad1" providerId="LiveId" clId="{D08D2B16-CAC3-E34E-B5C3-64BF37771B65}" dt="2023-05-03T09:19:47.809" v="208"/>
          <ac:picMkLst>
            <pc:docMk/>
            <pc:sldMk cId="3600995783" sldId="3902"/>
            <ac:picMk id="11" creationId="{6B1BF989-9896-0DE4-7770-F6F636848EED}"/>
          </ac:picMkLst>
        </pc:picChg>
        <pc:picChg chg="add mod modCrop">
          <ac:chgData name="Matej Gregarek" userId="ecef27b0d02afad1" providerId="LiveId" clId="{D08D2B16-CAC3-E34E-B5C3-64BF37771B65}" dt="2023-05-03T09:34:43.337" v="683" actId="732"/>
          <ac:picMkLst>
            <pc:docMk/>
            <pc:sldMk cId="3600995783" sldId="3902"/>
            <ac:picMk id="12" creationId="{6BC21188-2624-8DFD-13FE-93EAE975E703}"/>
          </ac:picMkLst>
        </pc:picChg>
        <pc:picChg chg="add mod">
          <ac:chgData name="Matej Gregarek" userId="ecef27b0d02afad1" providerId="LiveId" clId="{D08D2B16-CAC3-E34E-B5C3-64BF37771B65}" dt="2023-05-03T09:22:20.345" v="230"/>
          <ac:picMkLst>
            <pc:docMk/>
            <pc:sldMk cId="3600995783" sldId="3902"/>
            <ac:picMk id="13" creationId="{44DB5592-204C-D37F-FE03-F38C8C034E1C}"/>
          </ac:picMkLst>
        </pc:picChg>
      </pc:sldChg>
      <pc:sldChg chg="modSp add mod">
        <pc:chgData name="Matej Gregarek" userId="ecef27b0d02afad1" providerId="LiveId" clId="{D08D2B16-CAC3-E34E-B5C3-64BF37771B65}" dt="2023-05-03T14:40:15.219" v="1784" actId="1076"/>
        <pc:sldMkLst>
          <pc:docMk/>
          <pc:sldMk cId="919492237" sldId="3903"/>
        </pc:sldMkLst>
        <pc:spChg chg="mod">
          <ac:chgData name="Matej Gregarek" userId="ecef27b0d02afad1" providerId="LiveId" clId="{D08D2B16-CAC3-E34E-B5C3-64BF37771B65}" dt="2023-05-03T14:40:15.219" v="1784" actId="1076"/>
          <ac:spMkLst>
            <pc:docMk/>
            <pc:sldMk cId="919492237" sldId="3903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3T09:30:02.816" v="678" actId="20577"/>
          <ac:spMkLst>
            <pc:docMk/>
            <pc:sldMk cId="919492237" sldId="3903"/>
            <ac:spMk id="6" creationId="{F513336B-2600-90C4-0681-BCEB8EDCDCA1}"/>
          </ac:spMkLst>
        </pc:spChg>
      </pc:sldChg>
      <pc:sldChg chg="addSp modSp add mod">
        <pc:chgData name="Matej Gregarek" userId="ecef27b0d02afad1" providerId="LiveId" clId="{D08D2B16-CAC3-E34E-B5C3-64BF37771B65}" dt="2023-05-04T06:42:20.801" v="3659" actId="313"/>
        <pc:sldMkLst>
          <pc:docMk/>
          <pc:sldMk cId="1479133454" sldId="3904"/>
        </pc:sldMkLst>
        <pc:spChg chg="mod">
          <ac:chgData name="Matej Gregarek" userId="ecef27b0d02afad1" providerId="LiveId" clId="{D08D2B16-CAC3-E34E-B5C3-64BF37771B65}" dt="2023-05-04T06:42:20.801" v="3659" actId="313"/>
          <ac:spMkLst>
            <pc:docMk/>
            <pc:sldMk cId="1479133454" sldId="3904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3T14:31:15.183" v="1351" actId="790"/>
          <ac:spMkLst>
            <pc:docMk/>
            <pc:sldMk cId="1479133454" sldId="3904"/>
            <ac:spMk id="6" creationId="{F513336B-2600-90C4-0681-BCEB8EDCDCA1}"/>
          </ac:spMkLst>
        </pc:spChg>
        <pc:picChg chg="add mod">
          <ac:chgData name="Matej Gregarek" userId="ecef27b0d02afad1" providerId="LiveId" clId="{D08D2B16-CAC3-E34E-B5C3-64BF37771B65}" dt="2023-05-04T06:41:56.101" v="3631" actId="1076"/>
          <ac:picMkLst>
            <pc:docMk/>
            <pc:sldMk cId="1479133454" sldId="3904"/>
            <ac:picMk id="3" creationId="{2FC1F9E7-C6E2-23BE-1552-E60BC349FAF5}"/>
          </ac:picMkLst>
        </pc:picChg>
      </pc:sldChg>
      <pc:sldChg chg="new del">
        <pc:chgData name="Matej Gregarek" userId="ecef27b0d02afad1" providerId="LiveId" clId="{D08D2B16-CAC3-E34E-B5C3-64BF37771B65}" dt="2023-05-03T09:32:16.879" v="680" actId="680"/>
        <pc:sldMkLst>
          <pc:docMk/>
          <pc:sldMk cId="1515794757" sldId="3904"/>
        </pc:sldMkLst>
      </pc:sldChg>
      <pc:sldChg chg="addSp delSp modSp add mod">
        <pc:chgData name="Matej Gregarek" userId="ecef27b0d02afad1" providerId="LiveId" clId="{D08D2B16-CAC3-E34E-B5C3-64BF37771B65}" dt="2023-05-03T15:34:09.233" v="2658" actId="1076"/>
        <pc:sldMkLst>
          <pc:docMk/>
          <pc:sldMk cId="2589621715" sldId="3905"/>
        </pc:sldMkLst>
        <pc:spChg chg="mod">
          <ac:chgData name="Matej Gregarek" userId="ecef27b0d02afad1" providerId="LiveId" clId="{D08D2B16-CAC3-E34E-B5C3-64BF37771B65}" dt="2023-05-03T15:34:09.233" v="2658" actId="1076"/>
          <ac:spMkLst>
            <pc:docMk/>
            <pc:sldMk cId="2589621715" sldId="3905"/>
            <ac:spMk id="2" creationId="{59E52EB5-15B9-FF04-50E1-E9563BF7D8AB}"/>
          </ac:spMkLst>
        </pc:spChg>
        <pc:spChg chg="del mod">
          <ac:chgData name="Matej Gregarek" userId="ecef27b0d02afad1" providerId="LiveId" clId="{D08D2B16-CAC3-E34E-B5C3-64BF37771B65}" dt="2023-05-03T15:19:17.974" v="2164" actId="478"/>
          <ac:spMkLst>
            <pc:docMk/>
            <pc:sldMk cId="2589621715" sldId="3905"/>
            <ac:spMk id="6" creationId="{F513336B-2600-90C4-0681-BCEB8EDCDCA1}"/>
          </ac:spMkLst>
        </pc:spChg>
        <pc:picChg chg="add mod">
          <ac:chgData name="Matej Gregarek" userId="ecef27b0d02afad1" providerId="LiveId" clId="{D08D2B16-CAC3-E34E-B5C3-64BF37771B65}" dt="2023-05-03T15:20:13.018" v="2220" actId="1076"/>
          <ac:picMkLst>
            <pc:docMk/>
            <pc:sldMk cId="2589621715" sldId="3905"/>
            <ac:picMk id="3" creationId="{46915AAA-A8AD-ABA4-3BEC-B4A1C638B0A6}"/>
          </ac:picMkLst>
        </pc:picChg>
        <pc:cxnChg chg="del">
          <ac:chgData name="Matej Gregarek" userId="ecef27b0d02afad1" providerId="LiveId" clId="{D08D2B16-CAC3-E34E-B5C3-64BF37771B65}" dt="2023-05-03T15:19:12.451" v="2163" actId="478"/>
          <ac:cxnSpMkLst>
            <pc:docMk/>
            <pc:sldMk cId="2589621715" sldId="3905"/>
            <ac:cxnSpMk id="7" creationId="{A0958495-3780-1629-CFF5-5806CCA9C634}"/>
          </ac:cxnSpMkLst>
        </pc:cxnChg>
      </pc:sldChg>
      <pc:sldChg chg="delSp modSp add mod ord">
        <pc:chgData name="Matej Gregarek" userId="ecef27b0d02afad1" providerId="LiveId" clId="{D08D2B16-CAC3-E34E-B5C3-64BF37771B65}" dt="2023-05-04T06:04:43.660" v="3389" actId="20577"/>
        <pc:sldMkLst>
          <pc:docMk/>
          <pc:sldMk cId="3188729201" sldId="3906"/>
        </pc:sldMkLst>
        <pc:spChg chg="mod">
          <ac:chgData name="Matej Gregarek" userId="ecef27b0d02afad1" providerId="LiveId" clId="{D08D2B16-CAC3-E34E-B5C3-64BF37771B65}" dt="2023-05-04T06:04:43.660" v="3389" actId="20577"/>
          <ac:spMkLst>
            <pc:docMk/>
            <pc:sldMk cId="3188729201" sldId="3906"/>
            <ac:spMk id="2" creationId="{59E52EB5-15B9-FF04-50E1-E9563BF7D8AB}"/>
          </ac:spMkLst>
        </pc:spChg>
        <pc:spChg chg="mod">
          <ac:chgData name="Matej Gregarek" userId="ecef27b0d02afad1" providerId="LiveId" clId="{D08D2B16-CAC3-E34E-B5C3-64BF37771B65}" dt="2023-05-03T15:34:57.064" v="2689" actId="20577"/>
          <ac:spMkLst>
            <pc:docMk/>
            <pc:sldMk cId="3188729201" sldId="3906"/>
            <ac:spMk id="6" creationId="{F513336B-2600-90C4-0681-BCEB8EDCDCA1}"/>
          </ac:spMkLst>
        </pc:spChg>
        <pc:picChg chg="del">
          <ac:chgData name="Matej Gregarek" userId="ecef27b0d02afad1" providerId="LiveId" clId="{D08D2B16-CAC3-E34E-B5C3-64BF37771B65}" dt="2023-05-03T15:34:38.580" v="2661" actId="478"/>
          <ac:picMkLst>
            <pc:docMk/>
            <pc:sldMk cId="3188729201" sldId="3906"/>
            <ac:picMk id="3" creationId="{2FC1F9E7-C6E2-23BE-1552-E60BC349FAF5}"/>
          </ac:picMkLst>
        </pc:picChg>
      </pc:sldChg>
      <pc:sldChg chg="addSp delSp modSp add mod ord">
        <pc:chgData name="Matej Gregarek" userId="ecef27b0d02afad1" providerId="LiveId" clId="{D08D2B16-CAC3-E34E-B5C3-64BF37771B65}" dt="2023-05-04T05:59:17.511" v="3273" actId="14100"/>
        <pc:sldMkLst>
          <pc:docMk/>
          <pc:sldMk cId="3466427206" sldId="3907"/>
        </pc:sldMkLst>
        <pc:spChg chg="add mod">
          <ac:chgData name="Matej Gregarek" userId="ecef27b0d02afad1" providerId="LiveId" clId="{D08D2B16-CAC3-E34E-B5C3-64BF37771B65}" dt="2023-05-04T05:59:17.511" v="3273" actId="14100"/>
          <ac:spMkLst>
            <pc:docMk/>
            <pc:sldMk cId="3466427206" sldId="3907"/>
            <ac:spMk id="2" creationId="{D45B2898-F2D4-7003-9C85-02089D92D032}"/>
          </ac:spMkLst>
        </pc:spChg>
        <pc:spChg chg="mod">
          <ac:chgData name="Matej Gregarek" userId="ecef27b0d02afad1" providerId="LiveId" clId="{D08D2B16-CAC3-E34E-B5C3-64BF37771B65}" dt="2023-05-04T05:55:02.633" v="3196" actId="20577"/>
          <ac:spMkLst>
            <pc:docMk/>
            <pc:sldMk cId="3466427206" sldId="3907"/>
            <ac:spMk id="6" creationId="{F513336B-2600-90C4-0681-BCEB8EDCDCA1}"/>
          </ac:spMkLst>
        </pc:spChg>
        <pc:spChg chg="mod">
          <ac:chgData name="Matej Gregarek" userId="ecef27b0d02afad1" providerId="LiveId" clId="{D08D2B16-CAC3-E34E-B5C3-64BF37771B65}" dt="2023-05-04T05:52:35.657" v="3181" actId="1076"/>
          <ac:spMkLst>
            <pc:docMk/>
            <pc:sldMk cId="3466427206" sldId="3907"/>
            <ac:spMk id="14" creationId="{A9F78A37-1F12-DEF2-AF1D-97411DFDF4D8}"/>
          </ac:spMkLst>
        </pc:spChg>
        <pc:spChg chg="mod">
          <ac:chgData name="Matej Gregarek" userId="ecef27b0d02afad1" providerId="LiveId" clId="{D08D2B16-CAC3-E34E-B5C3-64BF37771B65}" dt="2023-05-04T05:52:49.636" v="3185" actId="1076"/>
          <ac:spMkLst>
            <pc:docMk/>
            <pc:sldMk cId="3466427206" sldId="3907"/>
            <ac:spMk id="15" creationId="{4E255A7F-3AE1-B383-C39C-46FEF9B1FD34}"/>
          </ac:spMkLst>
        </pc:spChg>
        <pc:picChg chg="del">
          <ac:chgData name="Matej Gregarek" userId="ecef27b0d02afad1" providerId="LiveId" clId="{D08D2B16-CAC3-E34E-B5C3-64BF37771B65}" dt="2023-05-04T05:50:58.992" v="3178" actId="478"/>
          <ac:picMkLst>
            <pc:docMk/>
            <pc:sldMk cId="3466427206" sldId="3907"/>
            <ac:picMk id="9" creationId="{C0633958-3398-8C97-96A1-DFDBEBEE5A80}"/>
          </ac:picMkLst>
        </pc:picChg>
        <pc:picChg chg="mod">
          <ac:chgData name="Matej Gregarek" userId="ecef27b0d02afad1" providerId="LiveId" clId="{D08D2B16-CAC3-E34E-B5C3-64BF37771B65}" dt="2023-05-04T05:52:52.122" v="3186" actId="1076"/>
          <ac:picMkLst>
            <pc:docMk/>
            <pc:sldMk cId="3466427206" sldId="3907"/>
            <ac:picMk id="12" creationId="{6BC21188-2624-8DFD-13FE-93EAE975E7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5549B-F846-4928-89F0-34ADC71953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81A7A-A6A8-44C9-8CF8-13D42E1ECF7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rtlCol="0" anchor="ctr" anchorCtr="0"/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Implementace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b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vysílacích</a:t>
          </a:r>
          <a:r>
            <a:rPr lang="en-US" sz="1900" b="0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směrnic</a:t>
          </a:r>
          <a:endParaRPr lang="en-US" sz="1900" b="0" i="0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25864-319A-4B9B-A14B-B03FE7A3B686}" type="parTrans" cxnId="{BBAC4503-8705-45CE-96D8-96212D11C794}">
      <dgm:prSet/>
      <dgm:spPr/>
      <dgm:t>
        <a:bodyPr/>
        <a:lstStyle/>
        <a:p>
          <a:endParaRPr lang="en-US"/>
        </a:p>
      </dgm:t>
    </dgm:pt>
    <dgm:pt modelId="{5E8E7B06-5B79-41BC-91F7-2AEC0D0349A9}" type="sibTrans" cxnId="{BBAC4503-8705-45CE-96D8-96212D11C794}">
      <dgm:prSet/>
      <dgm:spPr/>
      <dgm:t>
        <a:bodyPr/>
        <a:lstStyle/>
        <a:p>
          <a:endParaRPr lang="en-US"/>
        </a:p>
      </dgm:t>
    </dgm:pt>
    <dgm:pt modelId="{BFA78680-5FF0-42EB-ADA4-603BB00D6A8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rgbClr val="274795"/>
          </a:solidFill>
        </a:ln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Vysílaní</a:t>
          </a:r>
          <a:r>
            <a:rPr lang="en-GB" sz="190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90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pracovníků</a:t>
          </a:r>
          <a:r>
            <a:rPr lang="en-GB" sz="190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z </a:t>
          </a:r>
          <a:r>
            <a:rPr lang="en-GB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třetích</a:t>
          </a:r>
          <a:r>
            <a:rPr lang="en-GB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zemí</a:t>
          </a:r>
          <a:endParaRPr lang="en-US" sz="1900" b="1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9EAB20F-5D57-449D-A5D8-D27F3BBB1DE4}" type="parTrans" cxnId="{F9679FB7-2BFB-4619-9450-91F2F831B10D}">
      <dgm:prSet/>
      <dgm:spPr/>
      <dgm:t>
        <a:bodyPr/>
        <a:lstStyle/>
        <a:p>
          <a:endParaRPr lang="en-US"/>
        </a:p>
      </dgm:t>
    </dgm:pt>
    <dgm:pt modelId="{D7D760C4-5AD0-4A1E-A956-5F863DBB227A}" type="sibTrans" cxnId="{F9679FB7-2BFB-4619-9450-91F2F831B10D}">
      <dgm:prSet/>
      <dgm:spPr/>
      <dgm:t>
        <a:bodyPr/>
        <a:lstStyle/>
        <a:p>
          <a:endParaRPr lang="en-US"/>
        </a:p>
      </dgm:t>
    </dgm:pt>
    <dgm:pt modelId="{9DCDCC13-2198-4A37-A3C6-CC032CB4976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rgbClr val="274795"/>
          </a:solidFill>
        </a:ln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Implementace pravidel pro </a:t>
          </a:r>
          <a:r>
            <a:rPr lang="cs-CZ" sz="1900" b="1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koordinaci sociálního zabezpečení</a:t>
          </a:r>
          <a:r>
            <a:rPr lang="cs-CZ" sz="1900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na vysílané pracovníky</a:t>
          </a:r>
        </a:p>
      </dgm:t>
    </dgm:pt>
    <dgm:pt modelId="{366BE625-5D45-4374-AF2C-68C83153AC62}" type="parTrans" cxnId="{AC72F93C-33BB-40AD-8FC4-7088AC344BF3}">
      <dgm:prSet/>
      <dgm:spPr/>
      <dgm:t>
        <a:bodyPr/>
        <a:lstStyle/>
        <a:p>
          <a:endParaRPr lang="en-US"/>
        </a:p>
      </dgm:t>
    </dgm:pt>
    <dgm:pt modelId="{3D551315-C0C5-4C67-AA9B-47B2C5DE2E8F}" type="sibTrans" cxnId="{AC72F93C-33BB-40AD-8FC4-7088AC344BF3}">
      <dgm:prSet/>
      <dgm:spPr/>
      <dgm:t>
        <a:bodyPr/>
        <a:lstStyle/>
        <a:p>
          <a:endParaRPr lang="en-US"/>
        </a:p>
      </dgm:t>
    </dgm:pt>
    <dgm:pt modelId="{9DE4148F-F59C-4837-A7D1-DDEBF8B45BF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rgbClr val="274795"/>
          </a:solidFill>
        </a:ln>
      </dgm:spPr>
      <dgm:t>
        <a:bodyPr rtlCol="0" anchor="ctr"/>
        <a:lstStyle/>
        <a:p>
          <a:r>
            <a:rPr lang="en-US" sz="1900" b="0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Výměna</a:t>
          </a:r>
          <a:r>
            <a:rPr lang="en-US" sz="1900" b="1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informací</a:t>
          </a:r>
          <a:r>
            <a:rPr lang="en-US" sz="1900" b="1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900" b="0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příležitosti</a:t>
          </a:r>
          <a:r>
            <a:rPr lang="en-US" sz="1900" b="0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pro </a:t>
          </a:r>
          <a:r>
            <a:rPr lang="en-US" sz="1900" b="1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digitalizaci</a:t>
          </a:r>
          <a:endParaRPr lang="en-US" sz="1900" dirty="0">
            <a:solidFill>
              <a:srgbClr val="27479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442F3-A281-4966-BCE6-85E31D9FEA0B}" type="parTrans" cxnId="{20A2DEF8-93C3-4FCF-9875-7D73CA95D0B3}">
      <dgm:prSet/>
      <dgm:spPr/>
      <dgm:t>
        <a:bodyPr/>
        <a:lstStyle/>
        <a:p>
          <a:endParaRPr lang="en-US"/>
        </a:p>
      </dgm:t>
    </dgm:pt>
    <dgm:pt modelId="{2D915E16-0A96-4807-AFA1-8B544B1BD460}" type="sibTrans" cxnId="{20A2DEF8-93C3-4FCF-9875-7D73CA95D0B3}">
      <dgm:prSet/>
      <dgm:spPr/>
      <dgm:t>
        <a:bodyPr/>
        <a:lstStyle/>
        <a:p>
          <a:endParaRPr lang="en-US"/>
        </a:p>
      </dgm:t>
    </dgm:pt>
    <dgm:pt modelId="{313393B6-500D-4B40-9F1D-8BE8C7E98D29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rgbClr val="274795"/>
          </a:solidFill>
        </a:ln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Efektivní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administrativní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procedury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kontrolní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opatření</a:t>
          </a:r>
          <a:endParaRPr lang="en-US" sz="1900" b="1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8DD929-FF76-4499-918F-5974909847E5}" type="parTrans" cxnId="{FE04237D-BA4E-4E97-AB9F-66C439544341}">
      <dgm:prSet/>
      <dgm:spPr/>
      <dgm:t>
        <a:bodyPr/>
        <a:lstStyle/>
        <a:p>
          <a:endParaRPr lang="en-US"/>
        </a:p>
      </dgm:t>
    </dgm:pt>
    <dgm:pt modelId="{A8742596-2CFD-4814-AF17-396CF5B8A422}" type="sibTrans" cxnId="{FE04237D-BA4E-4E97-AB9F-66C439544341}">
      <dgm:prSet/>
      <dgm:spPr/>
      <dgm:t>
        <a:bodyPr/>
        <a:lstStyle/>
        <a:p>
          <a:endParaRPr lang="en-US"/>
        </a:p>
      </dgm:t>
    </dgm:pt>
    <dgm:pt modelId="{7A82A8C2-A66D-48BE-B815-74F25F371497}">
      <dgm:prSet custT="1"/>
      <dgm:spPr>
        <a:noFill/>
        <a:ln w="38100">
          <a:solidFill>
            <a:srgbClr val="274795"/>
          </a:solidFill>
        </a:ln>
      </dgm:spPr>
      <dgm:t>
        <a:bodyPr/>
        <a:lstStyle/>
        <a:p>
          <a:r>
            <a:rPr lang="en-US" sz="1900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Zlepšování</a:t>
          </a:r>
          <a:r>
            <a:rPr lang="en-US" sz="1900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sběru</a:t>
          </a:r>
          <a:r>
            <a:rPr lang="en-US" sz="1900" b="1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900" b="1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využívání</a:t>
          </a:r>
          <a:r>
            <a:rPr lang="en-US" sz="1900" b="1" i="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dat</a:t>
          </a:r>
          <a:endParaRPr lang="en-US" sz="1900" b="1" dirty="0">
            <a:solidFill>
              <a:srgbClr val="27479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F080B-EF01-4CBE-A804-35DD6CBC1C7D}" type="parTrans" cxnId="{E029FCA1-219E-41FA-BAAF-355EC0CC072D}">
      <dgm:prSet/>
      <dgm:spPr/>
      <dgm:t>
        <a:bodyPr/>
        <a:lstStyle/>
        <a:p>
          <a:endParaRPr lang="en-US"/>
        </a:p>
      </dgm:t>
    </dgm:pt>
    <dgm:pt modelId="{96B98D06-691F-4AFB-8DE0-E5C6EFE3C975}" type="sibTrans" cxnId="{E029FCA1-219E-41FA-BAAF-355EC0CC072D}">
      <dgm:prSet/>
      <dgm:spPr/>
      <dgm:t>
        <a:bodyPr/>
        <a:lstStyle/>
        <a:p>
          <a:endParaRPr lang="en-US"/>
        </a:p>
      </dgm:t>
    </dgm:pt>
    <dgm:pt modelId="{787974EC-A448-4A1A-AC9C-19F1F5C30992}" type="pres">
      <dgm:prSet presAssocID="{4985549B-F846-4928-89F0-34ADC7195301}" presName="diagram" presStyleCnt="0">
        <dgm:presLayoutVars>
          <dgm:dir/>
          <dgm:resizeHandles val="exact"/>
        </dgm:presLayoutVars>
      </dgm:prSet>
      <dgm:spPr/>
    </dgm:pt>
    <dgm:pt modelId="{D4C06B5C-DF30-44BD-8B09-CC3BDB0FF98E}" type="pres">
      <dgm:prSet presAssocID="{8E481A7A-A6A8-44C9-8CF8-13D42E1ECF7C}" presName="node" presStyleLbl="node1" presStyleIdx="0" presStyleCnt="6">
        <dgm:presLayoutVars>
          <dgm:bulletEnabled val="1"/>
        </dgm:presLayoutVars>
      </dgm:prSet>
      <dgm:spPr>
        <a:xfrm>
          <a:off x="147367" y="761"/>
          <a:ext cx="2587309" cy="1552385"/>
        </a:xfrm>
        <a:prstGeom prst="rect">
          <a:avLst/>
        </a:prstGeom>
      </dgm:spPr>
    </dgm:pt>
    <dgm:pt modelId="{E913983A-DC65-4234-BF7D-220D06FCC04A}" type="pres">
      <dgm:prSet presAssocID="{5E8E7B06-5B79-41BC-91F7-2AEC0D0349A9}" presName="sibTrans" presStyleCnt="0"/>
      <dgm:spPr/>
    </dgm:pt>
    <dgm:pt modelId="{AFA66254-7ED4-45CA-B030-7ED94EC2C4D2}" type="pres">
      <dgm:prSet presAssocID="{BFA78680-5FF0-42EB-ADA4-603BB00D6A8A}" presName="node" presStyleLbl="node1" presStyleIdx="1" presStyleCnt="6">
        <dgm:presLayoutVars>
          <dgm:bulletEnabled val="1"/>
        </dgm:presLayoutVars>
      </dgm:prSet>
      <dgm:spPr>
        <a:xfrm>
          <a:off x="2993407" y="761"/>
          <a:ext cx="2587309" cy="1552385"/>
        </a:xfrm>
        <a:prstGeom prst="rect">
          <a:avLst/>
        </a:prstGeom>
      </dgm:spPr>
    </dgm:pt>
    <dgm:pt modelId="{8D4CC8F8-ABF3-4EBC-BCDC-89A3402392D2}" type="pres">
      <dgm:prSet presAssocID="{D7D760C4-5AD0-4A1E-A956-5F863DBB227A}" presName="sibTrans" presStyleCnt="0"/>
      <dgm:spPr/>
    </dgm:pt>
    <dgm:pt modelId="{DD0C4911-7220-4476-9773-A1519FB52604}" type="pres">
      <dgm:prSet presAssocID="{9DCDCC13-2198-4A37-A3C6-CC032CB49762}" presName="node" presStyleLbl="node1" presStyleIdx="2" presStyleCnt="6">
        <dgm:presLayoutVars>
          <dgm:bulletEnabled val="1"/>
        </dgm:presLayoutVars>
      </dgm:prSet>
      <dgm:spPr>
        <a:xfrm>
          <a:off x="5839448" y="761"/>
          <a:ext cx="2587309" cy="1552385"/>
        </a:xfrm>
        <a:prstGeom prst="rect">
          <a:avLst/>
        </a:prstGeom>
      </dgm:spPr>
    </dgm:pt>
    <dgm:pt modelId="{B96B644E-208C-4406-94AA-3AED5A2DC8FD}" type="pres">
      <dgm:prSet presAssocID="{3D551315-C0C5-4C67-AA9B-47B2C5DE2E8F}" presName="sibTrans" presStyleCnt="0"/>
      <dgm:spPr/>
    </dgm:pt>
    <dgm:pt modelId="{0B8FA1C9-604F-4B8C-8C83-5641916DFB64}" type="pres">
      <dgm:prSet presAssocID="{9DE4148F-F59C-4837-A7D1-DDEBF8B45BF1}" presName="node" presStyleLbl="node1" presStyleIdx="3" presStyleCnt="6">
        <dgm:presLayoutVars>
          <dgm:bulletEnabled val="1"/>
        </dgm:presLayoutVars>
      </dgm:prSet>
      <dgm:spPr>
        <a:xfrm>
          <a:off x="147367" y="1811877"/>
          <a:ext cx="2587309" cy="1552385"/>
        </a:xfrm>
        <a:prstGeom prst="rect">
          <a:avLst/>
        </a:prstGeom>
      </dgm:spPr>
    </dgm:pt>
    <dgm:pt modelId="{744500AB-7B6B-4416-8899-2FFBCCD4347D}" type="pres">
      <dgm:prSet presAssocID="{2D915E16-0A96-4807-AFA1-8B544B1BD460}" presName="sibTrans" presStyleCnt="0"/>
      <dgm:spPr/>
    </dgm:pt>
    <dgm:pt modelId="{F063F61E-6F6C-4D43-9252-13838028F6DC}" type="pres">
      <dgm:prSet presAssocID="{313393B6-500D-4B40-9F1D-8BE8C7E98D29}" presName="node" presStyleLbl="node1" presStyleIdx="4" presStyleCnt="6">
        <dgm:presLayoutVars>
          <dgm:bulletEnabled val="1"/>
        </dgm:presLayoutVars>
      </dgm:prSet>
      <dgm:spPr>
        <a:xfrm>
          <a:off x="2993407" y="1811877"/>
          <a:ext cx="2587309" cy="1552385"/>
        </a:xfrm>
        <a:prstGeom prst="rect">
          <a:avLst/>
        </a:prstGeom>
      </dgm:spPr>
    </dgm:pt>
    <dgm:pt modelId="{58235757-63A8-422E-ABED-545EF29D4B3C}" type="pres">
      <dgm:prSet presAssocID="{A8742596-2CFD-4814-AF17-396CF5B8A422}" presName="sibTrans" presStyleCnt="0"/>
      <dgm:spPr/>
    </dgm:pt>
    <dgm:pt modelId="{A83F5BF5-8CF3-4CC9-B6EF-C0B1134079BB}" type="pres">
      <dgm:prSet presAssocID="{7A82A8C2-A66D-48BE-B815-74F25F371497}" presName="node" presStyleLbl="node1" presStyleIdx="5" presStyleCnt="6">
        <dgm:presLayoutVars>
          <dgm:bulletEnabled val="1"/>
        </dgm:presLayoutVars>
      </dgm:prSet>
      <dgm:spPr/>
    </dgm:pt>
  </dgm:ptLst>
  <dgm:cxnLst>
    <dgm:cxn modelId="{BBAC4503-8705-45CE-96D8-96212D11C794}" srcId="{4985549B-F846-4928-89F0-34ADC7195301}" destId="{8E481A7A-A6A8-44C9-8CF8-13D42E1ECF7C}" srcOrd="0" destOrd="0" parTransId="{C9525864-319A-4B9B-A14B-B03FE7A3B686}" sibTransId="{5E8E7B06-5B79-41BC-91F7-2AEC0D0349A9}"/>
    <dgm:cxn modelId="{CFD72F24-C61B-4D4A-A618-BF1EEDD112A1}" type="presOf" srcId="{9DE4148F-F59C-4837-A7D1-DDEBF8B45BF1}" destId="{0B8FA1C9-604F-4B8C-8C83-5641916DFB64}" srcOrd="0" destOrd="0" presId="urn:microsoft.com/office/officeart/2005/8/layout/default"/>
    <dgm:cxn modelId="{75077235-AAC2-4561-9A15-6FB7126A9FF2}" type="presOf" srcId="{7A82A8C2-A66D-48BE-B815-74F25F371497}" destId="{A83F5BF5-8CF3-4CC9-B6EF-C0B1134079BB}" srcOrd="0" destOrd="0" presId="urn:microsoft.com/office/officeart/2005/8/layout/default"/>
    <dgm:cxn modelId="{AC72F93C-33BB-40AD-8FC4-7088AC344BF3}" srcId="{4985549B-F846-4928-89F0-34ADC7195301}" destId="{9DCDCC13-2198-4A37-A3C6-CC032CB49762}" srcOrd="2" destOrd="0" parTransId="{366BE625-5D45-4374-AF2C-68C83153AC62}" sibTransId="{3D551315-C0C5-4C67-AA9B-47B2C5DE2E8F}"/>
    <dgm:cxn modelId="{1E6C1868-9652-42D7-8432-4A3394549B5F}" type="presOf" srcId="{9DCDCC13-2198-4A37-A3C6-CC032CB49762}" destId="{DD0C4911-7220-4476-9773-A1519FB52604}" srcOrd="0" destOrd="0" presId="urn:microsoft.com/office/officeart/2005/8/layout/default"/>
    <dgm:cxn modelId="{DDA3FE78-55A5-461A-87A6-86A20F1C3CDD}" type="presOf" srcId="{4985549B-F846-4928-89F0-34ADC7195301}" destId="{787974EC-A448-4A1A-AC9C-19F1F5C30992}" srcOrd="0" destOrd="0" presId="urn:microsoft.com/office/officeart/2005/8/layout/default"/>
    <dgm:cxn modelId="{FE04237D-BA4E-4E97-AB9F-66C439544341}" srcId="{4985549B-F846-4928-89F0-34ADC7195301}" destId="{313393B6-500D-4B40-9F1D-8BE8C7E98D29}" srcOrd="4" destOrd="0" parTransId="{1C8DD929-FF76-4499-918F-5974909847E5}" sibTransId="{A8742596-2CFD-4814-AF17-396CF5B8A422}"/>
    <dgm:cxn modelId="{5366668F-64B5-4DDE-ADF0-E320DBC640FD}" type="presOf" srcId="{313393B6-500D-4B40-9F1D-8BE8C7E98D29}" destId="{F063F61E-6F6C-4D43-9252-13838028F6DC}" srcOrd="0" destOrd="0" presId="urn:microsoft.com/office/officeart/2005/8/layout/default"/>
    <dgm:cxn modelId="{E029FCA1-219E-41FA-BAAF-355EC0CC072D}" srcId="{4985549B-F846-4928-89F0-34ADC7195301}" destId="{7A82A8C2-A66D-48BE-B815-74F25F371497}" srcOrd="5" destOrd="0" parTransId="{6B6F080B-EF01-4CBE-A804-35DD6CBC1C7D}" sibTransId="{96B98D06-691F-4AFB-8DE0-E5C6EFE3C975}"/>
    <dgm:cxn modelId="{133719B3-4BFE-4917-B3A3-700224ED5A57}" type="presOf" srcId="{BFA78680-5FF0-42EB-ADA4-603BB00D6A8A}" destId="{AFA66254-7ED4-45CA-B030-7ED94EC2C4D2}" srcOrd="0" destOrd="0" presId="urn:microsoft.com/office/officeart/2005/8/layout/default"/>
    <dgm:cxn modelId="{F9679FB7-2BFB-4619-9450-91F2F831B10D}" srcId="{4985549B-F846-4928-89F0-34ADC7195301}" destId="{BFA78680-5FF0-42EB-ADA4-603BB00D6A8A}" srcOrd="1" destOrd="0" parTransId="{79EAB20F-5D57-449D-A5D8-D27F3BBB1DE4}" sibTransId="{D7D760C4-5AD0-4A1E-A956-5F863DBB227A}"/>
    <dgm:cxn modelId="{70E4CCC0-B2E1-42D0-B75B-04F07A8FF2E1}" type="presOf" srcId="{8E481A7A-A6A8-44C9-8CF8-13D42E1ECF7C}" destId="{D4C06B5C-DF30-44BD-8B09-CC3BDB0FF98E}" srcOrd="0" destOrd="0" presId="urn:microsoft.com/office/officeart/2005/8/layout/default"/>
    <dgm:cxn modelId="{20A2DEF8-93C3-4FCF-9875-7D73CA95D0B3}" srcId="{4985549B-F846-4928-89F0-34ADC7195301}" destId="{9DE4148F-F59C-4837-A7D1-DDEBF8B45BF1}" srcOrd="3" destOrd="0" parTransId="{248442F3-A281-4966-BCE6-85E31D9FEA0B}" sibTransId="{2D915E16-0A96-4807-AFA1-8B544B1BD460}"/>
    <dgm:cxn modelId="{6AA28CFC-827C-49BA-95EE-E97DBACD08BB}" type="presParOf" srcId="{787974EC-A448-4A1A-AC9C-19F1F5C30992}" destId="{D4C06B5C-DF30-44BD-8B09-CC3BDB0FF98E}" srcOrd="0" destOrd="0" presId="urn:microsoft.com/office/officeart/2005/8/layout/default"/>
    <dgm:cxn modelId="{A634FE2D-4A69-4B43-B8A9-CDBD2D8DE738}" type="presParOf" srcId="{787974EC-A448-4A1A-AC9C-19F1F5C30992}" destId="{E913983A-DC65-4234-BF7D-220D06FCC04A}" srcOrd="1" destOrd="0" presId="urn:microsoft.com/office/officeart/2005/8/layout/default"/>
    <dgm:cxn modelId="{12ACE835-038F-4397-98A1-7EE487B652EA}" type="presParOf" srcId="{787974EC-A448-4A1A-AC9C-19F1F5C30992}" destId="{AFA66254-7ED4-45CA-B030-7ED94EC2C4D2}" srcOrd="2" destOrd="0" presId="urn:microsoft.com/office/officeart/2005/8/layout/default"/>
    <dgm:cxn modelId="{FB43B108-EC06-4999-A818-23B1ACDCAE4A}" type="presParOf" srcId="{787974EC-A448-4A1A-AC9C-19F1F5C30992}" destId="{8D4CC8F8-ABF3-4EBC-BCDC-89A3402392D2}" srcOrd="3" destOrd="0" presId="urn:microsoft.com/office/officeart/2005/8/layout/default"/>
    <dgm:cxn modelId="{61C24D17-B716-43FF-871D-81B4256ACCBF}" type="presParOf" srcId="{787974EC-A448-4A1A-AC9C-19F1F5C30992}" destId="{DD0C4911-7220-4476-9773-A1519FB52604}" srcOrd="4" destOrd="0" presId="urn:microsoft.com/office/officeart/2005/8/layout/default"/>
    <dgm:cxn modelId="{ABBAC925-5D2E-40B7-8F1C-1A1AFB007CB9}" type="presParOf" srcId="{787974EC-A448-4A1A-AC9C-19F1F5C30992}" destId="{B96B644E-208C-4406-94AA-3AED5A2DC8FD}" srcOrd="5" destOrd="0" presId="urn:microsoft.com/office/officeart/2005/8/layout/default"/>
    <dgm:cxn modelId="{CB6B0AEF-0974-4DCF-921E-78A58E419C6F}" type="presParOf" srcId="{787974EC-A448-4A1A-AC9C-19F1F5C30992}" destId="{0B8FA1C9-604F-4B8C-8C83-5641916DFB64}" srcOrd="6" destOrd="0" presId="urn:microsoft.com/office/officeart/2005/8/layout/default"/>
    <dgm:cxn modelId="{5E35AB10-BAF1-41BF-905A-81436ABBC1C5}" type="presParOf" srcId="{787974EC-A448-4A1A-AC9C-19F1F5C30992}" destId="{744500AB-7B6B-4416-8899-2FFBCCD4347D}" srcOrd="7" destOrd="0" presId="urn:microsoft.com/office/officeart/2005/8/layout/default"/>
    <dgm:cxn modelId="{03E92E06-752E-4940-A763-B906B139EF40}" type="presParOf" srcId="{787974EC-A448-4A1A-AC9C-19F1F5C30992}" destId="{F063F61E-6F6C-4D43-9252-13838028F6DC}" srcOrd="8" destOrd="0" presId="urn:microsoft.com/office/officeart/2005/8/layout/default"/>
    <dgm:cxn modelId="{915EDB8C-F81F-4132-9809-83121AB2EE15}" type="presParOf" srcId="{787974EC-A448-4A1A-AC9C-19F1F5C30992}" destId="{58235757-63A8-422E-ABED-545EF29D4B3C}" srcOrd="9" destOrd="0" presId="urn:microsoft.com/office/officeart/2005/8/layout/default"/>
    <dgm:cxn modelId="{8A12A847-13DF-40A6-9E79-A9381196150C}" type="presParOf" srcId="{787974EC-A448-4A1A-AC9C-19F1F5C30992}" destId="{A83F5BF5-8CF3-4CC9-B6EF-C0B1134079B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06B5C-DF30-44BD-8B09-CC3BDB0FF98E}">
      <dsp:nvSpPr>
        <dsp:cNvPr id="0" name=""/>
        <dsp:cNvSpPr/>
      </dsp:nvSpPr>
      <dsp:spPr>
        <a:xfrm>
          <a:off x="0" y="243808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Implementace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b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vysílacích</a:t>
          </a:r>
          <a:r>
            <a:rPr lang="en-US" sz="1900" b="0" i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směrnic</a:t>
          </a:r>
          <a:endParaRPr lang="en-US" sz="1900" b="0" i="0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43808"/>
        <a:ext cx="2921360" cy="1752816"/>
      </dsp:txXfrm>
    </dsp:sp>
    <dsp:sp modelId="{AFA66254-7ED4-45CA-B030-7ED94EC2C4D2}">
      <dsp:nvSpPr>
        <dsp:cNvPr id="0" name=""/>
        <dsp:cNvSpPr/>
      </dsp:nvSpPr>
      <dsp:spPr>
        <a:xfrm>
          <a:off x="3213496" y="243808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Vysílaní</a:t>
          </a:r>
          <a:r>
            <a:rPr lang="en-GB" sz="190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90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pracovníků</a:t>
          </a:r>
          <a:r>
            <a:rPr lang="en-GB" sz="190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z </a:t>
          </a:r>
          <a:r>
            <a:rPr lang="en-GB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třetích</a:t>
          </a:r>
          <a:r>
            <a:rPr lang="en-GB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zemí</a:t>
          </a:r>
          <a:endParaRPr lang="en-US" sz="1900" b="1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13496" y="243808"/>
        <a:ext cx="2921360" cy="1752816"/>
      </dsp:txXfrm>
    </dsp:sp>
    <dsp:sp modelId="{DD0C4911-7220-4476-9773-A1519FB52604}">
      <dsp:nvSpPr>
        <dsp:cNvPr id="0" name=""/>
        <dsp:cNvSpPr/>
      </dsp:nvSpPr>
      <dsp:spPr>
        <a:xfrm>
          <a:off x="6426992" y="243808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Implementace pravidel pro </a:t>
          </a:r>
          <a:r>
            <a:rPr lang="cs-CZ" sz="1900" b="1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koordinaci sociálního zabezpečení</a:t>
          </a:r>
          <a:r>
            <a:rPr lang="cs-CZ" sz="1900" kern="1200" noProof="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na vysílané pracovníky</a:t>
          </a:r>
        </a:p>
      </dsp:txBody>
      <dsp:txXfrm>
        <a:off x="6426992" y="243808"/>
        <a:ext cx="2921360" cy="1752816"/>
      </dsp:txXfrm>
    </dsp:sp>
    <dsp:sp modelId="{0B8FA1C9-604F-4B8C-8C83-5641916DFB64}">
      <dsp:nvSpPr>
        <dsp:cNvPr id="0" name=""/>
        <dsp:cNvSpPr/>
      </dsp:nvSpPr>
      <dsp:spPr>
        <a:xfrm>
          <a:off x="0" y="2288760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Výměna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informací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900" b="0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příležitosti</a:t>
          </a:r>
          <a:r>
            <a:rPr lang="en-US" sz="1900" b="0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pro </a:t>
          </a: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digitalizaci</a:t>
          </a:r>
          <a:endParaRPr lang="en-US" sz="1900" kern="1200" dirty="0">
            <a:solidFill>
              <a:srgbClr val="27479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88760"/>
        <a:ext cx="2921360" cy="1752816"/>
      </dsp:txXfrm>
    </dsp:sp>
    <dsp:sp modelId="{F063F61E-6F6C-4D43-9252-13838028F6DC}">
      <dsp:nvSpPr>
        <dsp:cNvPr id="0" name=""/>
        <dsp:cNvSpPr/>
      </dsp:nvSpPr>
      <dsp:spPr>
        <a:xfrm>
          <a:off x="3213496" y="2288760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Efektivní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administrativní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procedury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0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kontrolní</a:t>
          </a:r>
          <a:r>
            <a:rPr lang="en-US" sz="1900" b="1" kern="1200" dirty="0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b="1" kern="1200" dirty="0" err="1">
              <a:solidFill>
                <a:srgbClr val="2747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opatření</a:t>
          </a:r>
          <a:endParaRPr lang="en-US" sz="1900" b="1" kern="1200" dirty="0">
            <a:solidFill>
              <a:srgbClr val="2747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13496" y="2288760"/>
        <a:ext cx="2921360" cy="1752816"/>
      </dsp:txXfrm>
    </dsp:sp>
    <dsp:sp modelId="{A83F5BF5-8CF3-4CC9-B6EF-C0B1134079BB}">
      <dsp:nvSpPr>
        <dsp:cNvPr id="0" name=""/>
        <dsp:cNvSpPr/>
      </dsp:nvSpPr>
      <dsp:spPr>
        <a:xfrm>
          <a:off x="6426992" y="2288760"/>
          <a:ext cx="2921360" cy="1752816"/>
        </a:xfrm>
        <a:prstGeom prst="rect">
          <a:avLst/>
        </a:prstGeom>
        <a:noFill/>
        <a:ln w="38100" cap="flat" cmpd="sng" algn="ctr">
          <a:solidFill>
            <a:srgbClr val="2747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Zlepšování</a:t>
          </a:r>
          <a:r>
            <a:rPr lang="en-US" sz="1900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sběru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využívání</a:t>
          </a:r>
          <a:r>
            <a:rPr lang="en-US" sz="1900" b="1" i="0" kern="1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i="0" kern="1200" dirty="0" err="1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rPr>
            <a:t>dat</a:t>
          </a:r>
          <a:endParaRPr lang="en-US" sz="1900" b="1" kern="1200" dirty="0">
            <a:solidFill>
              <a:srgbClr val="27479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6992" y="2288760"/>
        <a:ext cx="2921360" cy="175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980DC-6A22-8840-8331-85F3D15D51BB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D7A1-69B8-E747-AD8C-72F8A5620D9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253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E9814-69C6-400D-8960-B9274F5792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EF4C-30CE-40EA-9A8E-11BB202C8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EF4C-30CE-40EA-9A8E-11BB202C8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2E04-1EE7-6938-05A8-6265D0ACB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54885-E921-DE7D-917D-4B8F3A4C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1447-03D3-F8A5-9FF9-F00444C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37DC-54B1-6C87-6169-CD9F5B54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B889F-9D91-4F46-A830-AB49B699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961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BCA1-E652-B2DD-4D77-1C1B50B3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FE77C-E6CD-89D2-84EF-50789F72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3E450-8CCB-56B9-4B30-F989DAB8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CB6E-7E65-72D1-65DF-B4C57715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E32C-33D8-37BA-EAD4-7E7D4330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9264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554D7-0B20-9E01-D0FC-DBD51CB3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D9B81-C943-81FB-C0D4-4D9E92BC1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E7BC-202F-8065-EF2C-17B27DE5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F7617-4EB2-0FED-8761-EA0DF470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981B6-A73E-FA2F-2B1B-C148D153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8780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B6E3-FFFC-D11D-C0CA-36BEFB55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0A19-8161-E61B-7504-CD855A9A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AA5C-90E8-C300-A977-E06B539A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7B8F-ED7A-3034-A826-44C1AD7E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F910D-D379-B044-08C2-060D6D9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6192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F820-9A06-5907-5672-E8FAA27D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2B3C-0AC7-484F-6432-BE3364AD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DAC6D-3CB2-4222-F902-B140ACD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8AAA-D755-CED0-2BB3-D83519AD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17847-F701-3CC6-E8C8-A0A15B7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882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E2AA-27A9-1BB2-76BD-F4CFF382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7B09-A237-EA06-74E9-99DEDA793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1AD93-1101-3EF8-5C85-107F9B317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7872C-C282-67E3-D303-89903129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FAFFB-DBA3-F9E9-FBF7-775E3006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ED00-746A-6493-2CF8-4878E3C8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899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278D-1413-D394-3587-1959057A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89C8-865C-E059-A1A4-02E19FA2F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BD67-BC61-D5C9-9C67-A2444E8B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A781B-BD0C-F8B5-2FC5-ECC522C3F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54808-3EC5-BDF0-FCB1-C257299ED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20C23-9684-8E35-D5F4-44DC7857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890B1-924C-A5B3-597A-8514CA59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11C6C-274B-20E1-865D-ADC2B482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058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9035-4563-D90D-03CC-FABFA903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0B7C7-3018-DB36-5052-206BE75C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6E7B6-F95D-BFAB-7C94-A9DC515A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E148D-8CE6-2D94-5F0C-D88875AB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8941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C1785-F72A-C610-F681-16FB205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5F765-4DDD-0FDD-C8EC-BCEF327C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F8FAD-FA39-B051-D396-E82F0BE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960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4F57-9ECE-CC7D-FD8C-4CB2BEBE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4F69-2A04-84B9-F942-0F6AD2BD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FB200-0925-8511-6B86-00701039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2E584-0E30-FB22-F3C4-4DF3F488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6F568-58DD-2917-E5C7-879232AD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8734B-6202-3D7E-7BEC-58959804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380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DFAF-6789-F40F-6917-D8D8CEA3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53986-95DE-49C4-687A-43BCB55E0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8A093-F9AF-F4DC-3BB9-C99179A3A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CA13F-60B7-477D-F589-206F886D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C894F-1E8C-098E-9511-124F6465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47A72-C401-9B98-C168-26A251FB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701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CF546-10B6-DA60-1E63-D1724956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7FEF-E129-8C17-D899-013BE367A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D9A9-2AA8-66C6-A081-FBCE8331F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AAC0-B99E-0C48-B489-688EEDD93A90}" type="datetimeFigureOut">
              <a:rPr lang="en-CZ" smtClean="0"/>
              <a:t>03.05.2023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99B73-1AC6-B1D3-D51B-502A5AE09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DD7C3-75A4-451C-D6B7-EFB206DB7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9176-D71C-F54F-8C80-F2D863A2F82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581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.europa.eu/en/publication-detail/-/publication/8ac7320a-170f-11ea-8c1f-01aa75ed71a1/language-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atej.gregarek@ela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europa.eu/youreurope/citizens/work/work-abroad/posted-workers/index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25892F2B-A84E-BB5A-2EF4-6BBC55544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" y="0"/>
            <a:ext cx="12191009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B862E5B-A3FB-0F58-AB67-24209D904314}"/>
              </a:ext>
            </a:extLst>
          </p:cNvPr>
          <p:cNvSpPr>
            <a:spLocks noGrp="1"/>
          </p:cNvSpPr>
          <p:nvPr/>
        </p:nvSpPr>
        <p:spPr>
          <a:xfrm>
            <a:off x="6605537" y="3288878"/>
            <a:ext cx="5334931" cy="437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351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5825B2E-23F3-5BD4-5B4E-65E11C5785E4}"/>
              </a:ext>
            </a:extLst>
          </p:cNvPr>
          <p:cNvSpPr/>
          <p:nvPr/>
        </p:nvSpPr>
        <p:spPr>
          <a:xfrm rot="10800000" flipH="1">
            <a:off x="6485107" y="0"/>
            <a:ext cx="8282452" cy="6890184"/>
          </a:xfrm>
          <a:prstGeom prst="parallelogram">
            <a:avLst>
              <a:gd name="adj" fmla="val 37074"/>
            </a:avLst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35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51E9C5-C901-E113-1207-9973E662070F}"/>
              </a:ext>
            </a:extLst>
          </p:cNvPr>
          <p:cNvGrpSpPr/>
          <p:nvPr/>
        </p:nvGrpSpPr>
        <p:grpSpPr>
          <a:xfrm>
            <a:off x="1583473" y="806424"/>
            <a:ext cx="11430361" cy="3021017"/>
            <a:chOff x="-2378384" y="720563"/>
            <a:chExt cx="14105824" cy="302101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A4541F2-F483-BCFA-2378-BA53C7B3F505}"/>
                </a:ext>
              </a:extLst>
            </p:cNvPr>
            <p:cNvSpPr/>
            <p:nvPr/>
          </p:nvSpPr>
          <p:spPr>
            <a:xfrm rot="10800000" flipH="1">
              <a:off x="-2378384" y="720563"/>
              <a:ext cx="14105824" cy="1173674"/>
            </a:xfrm>
            <a:prstGeom prst="parallelogram">
              <a:avLst>
                <a:gd name="adj" fmla="val 37074"/>
              </a:avLst>
            </a:prstGeom>
            <a:solidFill>
              <a:srgbClr val="8D0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351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E44DDF8-31E2-F63F-CB5F-93F1378A6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2163" y="2469754"/>
              <a:ext cx="3875189" cy="127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Bef>
                  <a:spcPts val="600"/>
                </a:spcBef>
              </a:pPr>
              <a:endParaRPr lang="cs-CZ" sz="32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76F04C1-34FC-41B2-18F8-9D603FBE6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7826" y="997372"/>
              <a:ext cx="11130649" cy="59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</a:pPr>
              <a:r>
                <a:rPr lang="cs-CZ" sz="34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Iniciativy ELA v oblasti vysílání pracovníků</a:t>
              </a:r>
            </a:p>
            <a:p>
              <a:pPr algn="r">
                <a:lnSpc>
                  <a:spcPct val="107000"/>
                </a:lnSpc>
              </a:pPr>
              <a:endParaRPr lang="cs-CZ" sz="3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7000"/>
                </a:lnSpc>
              </a:pPr>
              <a:r>
                <a:rPr lang="cs-CZ" sz="32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7000"/>
                </a:lnSpc>
              </a:pPr>
              <a:endParaRPr lang="cs-CZ" sz="3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2">
            <a:extLst>
              <a:ext uri="{FF2B5EF4-FFF2-40B4-BE49-F238E27FC236}">
                <a16:creationId xmlns:a16="http://schemas.microsoft.com/office/drawing/2014/main" id="{065BC261-BC48-3C11-7B1B-0D1F916A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407" y="4607841"/>
            <a:ext cx="2852735" cy="10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Brno</a:t>
            </a:r>
          </a:p>
          <a:p>
            <a:pPr algn="r">
              <a:lnSpc>
                <a:spcPct val="107000"/>
              </a:lnSpc>
              <a:spcBef>
                <a:spcPts val="600"/>
              </a:spcBef>
            </a:pP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května 2023</a:t>
            </a:r>
          </a:p>
          <a:p>
            <a:pPr algn="r">
              <a:lnSpc>
                <a:spcPct val="107000"/>
              </a:lnSpc>
              <a:spcBef>
                <a:spcPts val="600"/>
              </a:spcBef>
            </a:pPr>
            <a:endParaRPr lang="cs-CZ" sz="2667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BB33C-000C-2C78-B1D2-431184264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532" y="5912888"/>
            <a:ext cx="1636610" cy="564243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871E780-8812-0019-B074-EB927DFF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015" y="3904700"/>
            <a:ext cx="2852735" cy="5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685800" rtl="0" eaLnBrk="1" latinLnBrk="0" hangingPunct="1">
              <a:lnSpc>
                <a:spcPct val="107000"/>
              </a:lnSpc>
              <a:spcBef>
                <a:spcPts val="600"/>
              </a:spcBef>
            </a:pPr>
            <a:endParaRPr lang="cs-CZ" sz="2667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A24E90C-19DD-9AC0-E407-BE3D5BA7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176" y="2335720"/>
            <a:ext cx="3065751" cy="12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cs-CZ" sz="2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Seminář pro podnikatele na vnitřním trhu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0DAFE05-D004-73F1-2FD8-4B16C98A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79" y="3951902"/>
            <a:ext cx="2852735" cy="5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Bef>
                <a:spcPts val="600"/>
              </a:spcBef>
            </a:pPr>
            <a:r>
              <a:rPr lang="en-IE" sz="26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Matěj</a:t>
            </a:r>
            <a:r>
              <a:rPr lang="en-IE" sz="2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26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Gregárek</a:t>
            </a:r>
            <a:endParaRPr lang="en-IE" sz="26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Bef>
                <a:spcPts val="600"/>
              </a:spcBef>
            </a:pPr>
            <a:endParaRPr lang="en-IE" sz="2667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82" y="5980259"/>
            <a:ext cx="1544781" cy="52895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587384" y="602088"/>
            <a:ext cx="9225098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Šest prioritních oblastí</a:t>
            </a:r>
            <a:endParaRPr lang="cs-CZ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781347" y="1113429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extBox 5">
            <a:extLst>
              <a:ext uri="{FF2B5EF4-FFF2-40B4-BE49-F238E27FC236}">
                <a16:creationId xmlns:a16="http://schemas.microsoft.com/office/drawing/2014/main" id="{2212C89D-65AC-DBA2-6D37-65B63B966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68400"/>
              </p:ext>
            </p:extLst>
          </p:nvPr>
        </p:nvGraphicFramePr>
        <p:xfrm>
          <a:off x="678297" y="1624771"/>
          <a:ext cx="9348353" cy="428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148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82" y="5980259"/>
            <a:ext cx="1544781" cy="52895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POSTING 360 - aktivity</a:t>
            </a:r>
            <a:endParaRPr lang="cs-CZ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87384" y="1110207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587384" y="1904357"/>
            <a:ext cx="9562522" cy="4521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Implementace vysílacích směrnic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příprava dokumentů důležitých pro další normotvorbu (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Zpráva o implementaci směrnice 2018/957/EU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[červenec 2023]; 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Study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supporting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the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monitoring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the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Posting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of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Workers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Directive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(2018/957) and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the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Enforcement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Directive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(2014/67/EU) [Q2 2023]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diskuze o aktualizaci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  <a:hlinkClick r:id="rId4"/>
              </a:rPr>
              <a:t>Practical guide on posting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(původně z 2019, také v češtině)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2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Efektivní administrativní procedury, digitalizace: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rozvíjení diskuzí ze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SMETu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a k e-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Declaration</a:t>
            </a:r>
            <a:endParaRPr lang="cs-CZ" sz="22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Workshop on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the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administrative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requirements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and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control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measures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associated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to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the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posting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of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workers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 (Q3 2023)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2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city&#10;&#10;Description automatically generated with low confidence">
            <a:extLst>
              <a:ext uri="{FF2B5EF4-FFF2-40B4-BE49-F238E27FC236}">
                <a16:creationId xmlns:a16="http://schemas.microsoft.com/office/drawing/2014/main" id="{1C1020C3-C8CF-C120-B5AE-095531F1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37"/>
          <a:stretch/>
        </p:blipFill>
        <p:spPr>
          <a:xfrm>
            <a:off x="0" y="3657603"/>
            <a:ext cx="12192000" cy="3235033"/>
          </a:xfrm>
          <a:prstGeom prst="rect">
            <a:avLst/>
          </a:prstGeom>
        </p:spPr>
      </p:pic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ELA konference 2023</a:t>
            </a:r>
            <a:endParaRPr lang="cs-CZ" sz="48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92299" y="1154993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464128" y="1734555"/>
            <a:ext cx="993118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dirty="0">
                <a:solidFill>
                  <a:srgbClr val="001D85"/>
                </a:solidFill>
                <a:latin typeface="Arial"/>
                <a:cs typeface="Arial"/>
              </a:rPr>
              <a:t>Téma: </a:t>
            </a:r>
            <a:r>
              <a:rPr lang="cs-CZ" b="1" dirty="0">
                <a:solidFill>
                  <a:srgbClr val="001D85"/>
                </a:solidFill>
                <a:latin typeface="Arial"/>
                <a:cs typeface="Arial"/>
              </a:rPr>
              <a:t>Vysílání pracovníků – zjednodušování a digitalizace administrativních povinností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dirty="0">
                <a:solidFill>
                  <a:srgbClr val="001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konec června 2023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dirty="0">
                <a:solidFill>
                  <a:srgbClr val="001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Praze</a:t>
            </a:r>
          </a:p>
          <a:p>
            <a:pPr algn="l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5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EA26DD-D500-512D-B08F-66CDC31A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" t="56315" r="1603" b="2328"/>
          <a:stretch/>
        </p:blipFill>
        <p:spPr>
          <a:xfrm>
            <a:off x="-1" y="3845246"/>
            <a:ext cx="12192001" cy="3012754"/>
          </a:xfrm>
          <a:prstGeom prst="rect">
            <a:avLst/>
          </a:prstGeom>
        </p:spPr>
      </p:pic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505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Děkuji za pozornost!</a:t>
            </a:r>
            <a:endParaRPr lang="cs-CZ" sz="480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92299" y="1154993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464128" y="1734555"/>
            <a:ext cx="993118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b="1" dirty="0">
                <a:solidFill>
                  <a:srgbClr val="001D85"/>
                </a:solidFill>
                <a:latin typeface="Arial"/>
                <a:cs typeface="Arial"/>
              </a:rPr>
              <a:t>Matěj GREGÁREK</a:t>
            </a: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, styčný úředník za ČR při ELA	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8D0F56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matej.gregarek@ela.europa.eu</a:t>
            </a:r>
            <a:r>
              <a:rPr lang="cs-CZ" sz="2800" dirty="0">
                <a:solidFill>
                  <a:srgbClr val="8D0F56"/>
                </a:solidFill>
                <a:latin typeface="Arial"/>
                <a:cs typeface="Arial"/>
              </a:rPr>
              <a:t> 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dirty="0">
              <a:solidFill>
                <a:srgbClr val="001D85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BA660-461E-8115-1D2C-E87FDF832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28" y="5907703"/>
            <a:ext cx="1636610" cy="5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505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Evropský orgán pro pracovní záležitosti</a:t>
            </a: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92299" y="1154993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464128" y="2309987"/>
            <a:ext cx="5058565" cy="377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agentura EU (od 2019)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274795"/>
                </a:solidFill>
                <a:latin typeface="Arial"/>
                <a:cs typeface="Arial"/>
              </a:rPr>
              <a:t>se sídlem v Bratislavě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274795"/>
                </a:solidFill>
                <a:latin typeface="Arial"/>
                <a:cs typeface="Arial"/>
              </a:rPr>
              <a:t>zvelebování pracovní mobility</a:t>
            </a: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dirty="0">
              <a:solidFill>
                <a:srgbClr val="001D85"/>
              </a:solidFill>
              <a:latin typeface="Arial"/>
              <a:cs typeface="Arial"/>
            </a:endParaRPr>
          </a:p>
        </p:txBody>
      </p:sp>
      <p:cxnSp>
        <p:nvCxnSpPr>
          <p:cNvPr id="3" name="Connettore 1 5">
            <a:extLst>
              <a:ext uri="{FF2B5EF4-FFF2-40B4-BE49-F238E27FC236}">
                <a16:creationId xmlns:a16="http://schemas.microsoft.com/office/drawing/2014/main" id="{4CB75113-7DBB-DFAF-F8DB-8C7A96F5FBCB}"/>
              </a:ext>
            </a:extLst>
          </p:cNvPr>
          <p:cNvCxnSpPr>
            <a:cxnSpLocks/>
          </p:cNvCxnSpPr>
          <p:nvPr/>
        </p:nvCxnSpPr>
        <p:spPr>
          <a:xfrm>
            <a:off x="592299" y="1812410"/>
            <a:ext cx="639491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55771B1-78BB-B73A-DF05-2F5C6DC8F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703"/>
            <a:ext cx="12192000" cy="255329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2058ABB-98E3-414A-BBE8-2C45AD337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47" y="1999286"/>
            <a:ext cx="2910764" cy="1648000"/>
          </a:xfrm>
          <a:prstGeom prst="rect">
            <a:avLst/>
          </a:prstGeom>
        </p:spPr>
      </p:pic>
      <p:cxnSp>
        <p:nvCxnSpPr>
          <p:cNvPr id="12" name="Connettore 1 5">
            <a:extLst>
              <a:ext uri="{FF2B5EF4-FFF2-40B4-BE49-F238E27FC236}">
                <a16:creationId xmlns:a16="http://schemas.microsoft.com/office/drawing/2014/main" id="{B627FB40-9C1C-9668-8DD1-05CFE76E1F5B}"/>
              </a:ext>
            </a:extLst>
          </p:cNvPr>
          <p:cNvCxnSpPr>
            <a:cxnSpLocks/>
          </p:cNvCxnSpPr>
          <p:nvPr/>
        </p:nvCxnSpPr>
        <p:spPr>
          <a:xfrm>
            <a:off x="7781603" y="2435087"/>
            <a:ext cx="0" cy="3866322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6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55771B1-78BB-B73A-DF05-2F5C6DC8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3" r="35991"/>
          <a:stretch/>
        </p:blipFill>
        <p:spPr>
          <a:xfrm>
            <a:off x="1" y="1707899"/>
            <a:ext cx="1946692" cy="5150101"/>
          </a:xfrm>
          <a:prstGeom prst="rect">
            <a:avLst/>
          </a:prstGeom>
        </p:spPr>
      </p:pic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505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Oblasti</a:t>
            </a:r>
            <a:r>
              <a:rPr lang="en-US" sz="4800" b="1" dirty="0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komptence</a:t>
            </a:r>
            <a:r>
              <a:rPr lang="en-US" sz="4800" b="1" dirty="0">
                <a:solidFill>
                  <a:srgbClr val="2747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ELA:</a:t>
            </a: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92299" y="1154993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3192086" y="2778900"/>
            <a:ext cx="7382413" cy="377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koordinace sociálního zabezpečení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volný pohyb pracovníků v EU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b="1" dirty="0">
                <a:solidFill>
                  <a:srgbClr val="001D85"/>
                </a:solidFill>
                <a:latin typeface="Arial"/>
                <a:cs typeface="Arial"/>
              </a:rPr>
              <a:t>vysílání pracovníků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boj proti nehlášené práci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sociální aspekty v silniční dopravě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8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dirty="0">
              <a:solidFill>
                <a:srgbClr val="001D85"/>
              </a:solidFill>
              <a:latin typeface="Arial"/>
              <a:cs typeface="Arial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2058ABB-98E3-414A-BBE8-2C45AD337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" y="2669557"/>
            <a:ext cx="1427375" cy="8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3EF8965F-7FB2-F26B-25D1-B720C111D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1" b="23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189" y="5622324"/>
            <a:ext cx="1517136" cy="5194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218451" y="231385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200" b="1" dirty="0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ELA: agentura pracující pod kapotou</a:t>
            </a:r>
            <a:endParaRPr lang="cs-CZ" sz="4200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349804" y="721177"/>
            <a:ext cx="9951858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42DF4CAB-9656-B061-9FA6-10774F2693D4}"/>
              </a:ext>
            </a:extLst>
          </p:cNvPr>
          <p:cNvCxnSpPr>
            <a:cxnSpLocks/>
          </p:cNvCxnSpPr>
          <p:nvPr/>
        </p:nvCxnSpPr>
        <p:spPr>
          <a:xfrm>
            <a:off x="349804" y="1302624"/>
            <a:ext cx="2319753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9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Působnost</a:t>
            </a:r>
            <a:r>
              <a:rPr lang="en-US" b="1" dirty="0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 ELA</a:t>
            </a:r>
            <a:endParaRPr lang="en-US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87384" y="1110207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usiness Growth outline">
            <a:extLst>
              <a:ext uri="{FF2B5EF4-FFF2-40B4-BE49-F238E27FC236}">
                <a16:creationId xmlns:a16="http://schemas.microsoft.com/office/drawing/2014/main" id="{C0633958-3398-8C97-96A1-DFDBEBEE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5949" y="3606801"/>
            <a:ext cx="2649111" cy="264911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8AC454A-3CFA-6ABE-B028-B4E12F29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3" r="35991"/>
          <a:stretch/>
        </p:blipFill>
        <p:spPr>
          <a:xfrm>
            <a:off x="1" y="1707899"/>
            <a:ext cx="1946692" cy="51501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1BF989-9896-0DE4-7770-F6F636848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" y="2669557"/>
            <a:ext cx="1427375" cy="808143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BC21188-2624-8DFD-13FE-93EAE975E7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85" t="28161" r="10956" b="23409"/>
          <a:stretch/>
        </p:blipFill>
        <p:spPr>
          <a:xfrm>
            <a:off x="4085492" y="1272451"/>
            <a:ext cx="3345944" cy="5585549"/>
          </a:xfrm>
          <a:prstGeom prst="rect">
            <a:avLst/>
          </a:prstGeom>
        </p:spPr>
      </p:pic>
      <p:pic>
        <p:nvPicPr>
          <p:cNvPr id="13" name="Immagine 10">
            <a:extLst>
              <a:ext uri="{FF2B5EF4-FFF2-40B4-BE49-F238E27FC236}">
                <a16:creationId xmlns:a16="http://schemas.microsoft.com/office/drawing/2014/main" id="{44DB5592-204C-D37F-FE03-F38C8C034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505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14" name="Chevron 13">
            <a:extLst>
              <a:ext uri="{FF2B5EF4-FFF2-40B4-BE49-F238E27FC236}">
                <a16:creationId xmlns:a16="http://schemas.microsoft.com/office/drawing/2014/main" id="{A9F78A37-1F12-DEF2-AF1D-97411DFDF4D8}"/>
              </a:ext>
            </a:extLst>
          </p:cNvPr>
          <p:cNvSpPr/>
          <p:nvPr/>
        </p:nvSpPr>
        <p:spPr>
          <a:xfrm>
            <a:off x="2549942" y="4065225"/>
            <a:ext cx="795867" cy="1490134"/>
          </a:xfrm>
          <a:prstGeom prst="chevron">
            <a:avLst/>
          </a:prstGeom>
          <a:solidFill>
            <a:srgbClr val="8D0F56">
              <a:alpha val="4834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4E255A7F-3AE1-B383-C39C-46FEF9B1FD34}"/>
              </a:ext>
            </a:extLst>
          </p:cNvPr>
          <p:cNvSpPr/>
          <p:nvPr/>
        </p:nvSpPr>
        <p:spPr>
          <a:xfrm>
            <a:off x="7679990" y="4065225"/>
            <a:ext cx="795867" cy="1490134"/>
          </a:xfrm>
          <a:prstGeom prst="chevron">
            <a:avLst/>
          </a:prstGeom>
          <a:solidFill>
            <a:srgbClr val="8D0F56">
              <a:alpha val="4834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9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82" y="5980259"/>
            <a:ext cx="1544781" cy="52895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en-US" b="1" dirty="0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 ELA</a:t>
            </a:r>
            <a:endParaRPr lang="en-US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87384" y="1110207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587384" y="1734554"/>
            <a:ext cx="9562522" cy="4521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podporuje spolupráci mezi orgány členských států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zlepšování přístupu k informacím a službám (včetně koordinace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EURESu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)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koordinuje společné a sladěné inspekce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provádí analýzu rizik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podporuje členské státy v </a:t>
            </a:r>
            <a:r>
              <a:rPr lang="cs-CZ" sz="2600" i="1" dirty="0" err="1">
                <a:solidFill>
                  <a:srgbClr val="001D85"/>
                </a:solidFill>
                <a:latin typeface="Arial"/>
                <a:cs typeface="Arial"/>
              </a:rPr>
              <a:t>capacity-building</a:t>
            </a:r>
            <a:endParaRPr lang="cs-CZ" sz="2600" i="1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podporuje členské státy v boji proti nehlášené práci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nabízí mediaci sporů mezi členskými státy (včetně nevyřešených případů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SOLVITu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)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9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Působnost</a:t>
            </a:r>
            <a:r>
              <a:rPr lang="en-US" b="1" dirty="0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 ELA: </a:t>
            </a:r>
            <a:r>
              <a:rPr lang="en-US" b="1" dirty="0" err="1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vysílání</a:t>
            </a:r>
            <a:endParaRPr lang="en-US" dirty="0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87384" y="1110207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8AC454A-3CFA-6ABE-B028-B4E12F298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3" r="35991"/>
          <a:stretch/>
        </p:blipFill>
        <p:spPr>
          <a:xfrm>
            <a:off x="1" y="1707899"/>
            <a:ext cx="1946692" cy="51501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1BF989-9896-0DE4-7770-F6F636848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" y="2669557"/>
            <a:ext cx="1427375" cy="808143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BC21188-2624-8DFD-13FE-93EAE975E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85" t="28161" r="10956" b="23409"/>
          <a:stretch/>
        </p:blipFill>
        <p:spPr>
          <a:xfrm>
            <a:off x="3528483" y="2899866"/>
            <a:ext cx="2371064" cy="3958134"/>
          </a:xfrm>
          <a:prstGeom prst="rect">
            <a:avLst/>
          </a:prstGeom>
        </p:spPr>
      </p:pic>
      <p:pic>
        <p:nvPicPr>
          <p:cNvPr id="13" name="Immagine 10">
            <a:extLst>
              <a:ext uri="{FF2B5EF4-FFF2-40B4-BE49-F238E27FC236}">
                <a16:creationId xmlns:a16="http://schemas.microsoft.com/office/drawing/2014/main" id="{44DB5592-204C-D37F-FE03-F38C8C034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505" y="0"/>
            <a:ext cx="2165350" cy="6858000"/>
          </a:xfrm>
          <a:prstGeom prst="rect">
            <a:avLst/>
          </a:prstGeom>
          <a:ln>
            <a:noFill/>
          </a:ln>
        </p:spPr>
      </p:pic>
      <p:sp>
        <p:nvSpPr>
          <p:cNvPr id="14" name="Chevron 13">
            <a:extLst>
              <a:ext uri="{FF2B5EF4-FFF2-40B4-BE49-F238E27FC236}">
                <a16:creationId xmlns:a16="http://schemas.microsoft.com/office/drawing/2014/main" id="{A9F78A37-1F12-DEF2-AF1D-97411DFDF4D8}"/>
              </a:ext>
            </a:extLst>
          </p:cNvPr>
          <p:cNvSpPr/>
          <p:nvPr/>
        </p:nvSpPr>
        <p:spPr>
          <a:xfrm>
            <a:off x="2353466" y="4065225"/>
            <a:ext cx="795867" cy="1490134"/>
          </a:xfrm>
          <a:prstGeom prst="chevron">
            <a:avLst/>
          </a:prstGeom>
          <a:solidFill>
            <a:srgbClr val="8D0F56">
              <a:alpha val="4834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4E255A7F-3AE1-B383-C39C-46FEF9B1FD34}"/>
              </a:ext>
            </a:extLst>
          </p:cNvPr>
          <p:cNvSpPr/>
          <p:nvPr/>
        </p:nvSpPr>
        <p:spPr>
          <a:xfrm>
            <a:off x="6177067" y="4065225"/>
            <a:ext cx="795867" cy="1490134"/>
          </a:xfrm>
          <a:prstGeom prst="chevron">
            <a:avLst/>
          </a:prstGeom>
          <a:solidFill>
            <a:srgbClr val="8D0F56">
              <a:alpha val="4834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5B2898-F2D4-7003-9C85-02089D92D032}"/>
              </a:ext>
            </a:extLst>
          </p:cNvPr>
          <p:cNvSpPr txBox="1">
            <a:spLocks/>
          </p:cNvSpPr>
          <p:nvPr/>
        </p:nvSpPr>
        <p:spPr>
          <a:xfrm>
            <a:off x="7651899" y="3859840"/>
            <a:ext cx="3319130" cy="2139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lepší informace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lepší kooperace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800" dirty="0">
                <a:solidFill>
                  <a:srgbClr val="001D85"/>
                </a:solidFill>
                <a:latin typeface="Arial"/>
                <a:cs typeface="Arial"/>
              </a:rPr>
              <a:t>lepší vymáhání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8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dirty="0">
              <a:solidFill>
                <a:srgbClr val="001D8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42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82" y="5980259"/>
            <a:ext cx="1544781" cy="52895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513336B-2600-90C4-0681-BCEB8EDCDCA1}"/>
              </a:ext>
            </a:extLst>
          </p:cNvPr>
          <p:cNvSpPr txBox="1">
            <a:spLocks/>
          </p:cNvSpPr>
          <p:nvPr/>
        </p:nvSpPr>
        <p:spPr>
          <a:xfrm>
            <a:off x="464128" y="602088"/>
            <a:ext cx="9021337" cy="8570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rgbClr val="274795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Aktivity ELA ve vysílání</a:t>
            </a:r>
            <a:endParaRPr lang="cs-CZ">
              <a:solidFill>
                <a:srgbClr val="274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0958495-3780-1629-CFF5-5806CCA9C634}"/>
              </a:ext>
            </a:extLst>
          </p:cNvPr>
          <p:cNvCxnSpPr>
            <a:cxnSpLocks/>
          </p:cNvCxnSpPr>
          <p:nvPr/>
        </p:nvCxnSpPr>
        <p:spPr>
          <a:xfrm>
            <a:off x="587384" y="1110207"/>
            <a:ext cx="9982200" cy="0"/>
          </a:xfrm>
          <a:prstGeom prst="line">
            <a:avLst/>
          </a:prstGeom>
          <a:ln w="28575">
            <a:solidFill>
              <a:srgbClr val="274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587384" y="1904357"/>
            <a:ext cx="9562522" cy="4521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Podpora pro zlepšování národních webů pro vysílání pracovníků (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  <a:hlinkClick r:id="rId4"/>
              </a:rPr>
              <a:t>rozcestník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):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vzory pro poskytování informací (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templates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)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peer </a:t>
            </a:r>
            <a:r>
              <a:rPr lang="cs-CZ" sz="2200" i="1" dirty="0" err="1">
                <a:solidFill>
                  <a:srgbClr val="001D85"/>
                </a:solidFill>
                <a:latin typeface="Arial"/>
                <a:cs typeface="Arial"/>
              </a:rPr>
              <a:t>reviews</a:t>
            </a: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a návrhy na zlepšení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překlady do relevantních jazyků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v přípravě: „web hub“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2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Podpora spolupráce mezi orgány členských států: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i="1" dirty="0">
                <a:solidFill>
                  <a:srgbClr val="001D85"/>
                </a:solidFill>
                <a:latin typeface="Arial"/>
                <a:cs typeface="Arial"/>
              </a:rPr>
              <a:t>ad hoc </a:t>
            </a: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schůzky </a:t>
            </a: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stáže, 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capacity-building</a:t>
            </a:r>
            <a:endParaRPr lang="cs-CZ" sz="22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800100" lvl="1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200" dirty="0">
                <a:solidFill>
                  <a:srgbClr val="001D85"/>
                </a:solidFill>
                <a:latin typeface="Arial"/>
                <a:cs typeface="Arial"/>
              </a:rPr>
              <a:t>program IMI-</a:t>
            </a:r>
            <a:r>
              <a:rPr lang="cs-CZ" sz="2200" dirty="0" err="1">
                <a:solidFill>
                  <a:srgbClr val="001D85"/>
                </a:solidFill>
                <a:latin typeface="Arial"/>
                <a:cs typeface="Arial"/>
              </a:rPr>
              <a:t>prove</a:t>
            </a:r>
            <a:endParaRPr lang="cs-CZ" sz="22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FC1F9E7-C6E2-23BE-1552-E60BC349F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06" y="5151528"/>
            <a:ext cx="3378107" cy="11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>
            <a:extLst>
              <a:ext uri="{FF2B5EF4-FFF2-40B4-BE49-F238E27FC236}">
                <a16:creationId xmlns:a16="http://schemas.microsoft.com/office/drawing/2014/main" id="{775BD6F4-87FD-6626-978B-1E289320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0" y="0"/>
            <a:ext cx="2165350" cy="685800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ABB902BA-218F-A0B6-55FE-A29F30E7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82" y="5980259"/>
            <a:ext cx="1544781" cy="52895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E52EB5-15B9-FF04-50E1-E9563BF7D8AB}"/>
              </a:ext>
            </a:extLst>
          </p:cNvPr>
          <p:cNvSpPr txBox="1">
            <a:spLocks/>
          </p:cNvSpPr>
          <p:nvPr/>
        </p:nvSpPr>
        <p:spPr>
          <a:xfrm>
            <a:off x="744547" y="3429000"/>
            <a:ext cx="9562522" cy="2106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Mutual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Learing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 and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Understanding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Programme</a:t>
            </a: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Komplexní přístup k problematice vysílání ve spolupráci s členskými státy, Evropskou komisí a stakeholdery</a:t>
            </a: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Forum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, konzultace,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staff</a:t>
            </a:r>
            <a:r>
              <a:rPr lang="cs-CZ" sz="2600" dirty="0">
                <a:solidFill>
                  <a:srgbClr val="001D85"/>
                </a:solidFill>
                <a:latin typeface="Arial"/>
                <a:cs typeface="Arial"/>
              </a:rPr>
              <a:t> </a:t>
            </a:r>
            <a:r>
              <a:rPr lang="cs-CZ" sz="2600" dirty="0" err="1">
                <a:solidFill>
                  <a:srgbClr val="001D85"/>
                </a:solidFill>
                <a:latin typeface="Arial"/>
                <a:cs typeface="Arial"/>
              </a:rPr>
              <a:t>exchanges</a:t>
            </a: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rgbClr val="8D0F56"/>
              </a:buClr>
              <a:buFont typeface="System Font Regular"/>
              <a:buChar char="〉"/>
            </a:pPr>
            <a:endParaRPr lang="cs-CZ" sz="2600" dirty="0">
              <a:solidFill>
                <a:srgbClr val="001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5AAA-A8AD-ABA4-3BEC-B4A1C638B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174" y="805383"/>
            <a:ext cx="4222309" cy="16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390</Words>
  <Application>Microsoft Macintosh PowerPoint</Application>
  <PresentationFormat>Widescreen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System Font Regular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GREGAREK</dc:creator>
  <cp:lastModifiedBy>Matej GREGAREK</cp:lastModifiedBy>
  <cp:revision>1</cp:revision>
  <dcterms:created xsi:type="dcterms:W3CDTF">2023-05-02T16:13:03Z</dcterms:created>
  <dcterms:modified xsi:type="dcterms:W3CDTF">2023-05-04T08:28:00Z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197468-90aa-4b2a-93ff-0b2ae8533209_Enabled">
    <vt:lpwstr>true</vt:lpwstr>
  </property>
  <property fmtid="{D5CDD505-2E9C-101B-9397-08002B2CF9AE}" pid="3" name="MSIP_Label_b9197468-90aa-4b2a-93ff-0b2ae8533209_SetDate">
    <vt:lpwstr>2023-05-02T17:52:38Z</vt:lpwstr>
  </property>
  <property fmtid="{D5CDD505-2E9C-101B-9397-08002B2CF9AE}" pid="4" name="MSIP_Label_b9197468-90aa-4b2a-93ff-0b2ae8533209_Method">
    <vt:lpwstr>Standard</vt:lpwstr>
  </property>
  <property fmtid="{D5CDD505-2E9C-101B-9397-08002B2CF9AE}" pid="5" name="MSIP_Label_b9197468-90aa-4b2a-93ff-0b2ae8533209_Name">
    <vt:lpwstr>Public</vt:lpwstr>
  </property>
  <property fmtid="{D5CDD505-2E9C-101B-9397-08002B2CF9AE}" pid="6" name="MSIP_Label_b9197468-90aa-4b2a-93ff-0b2ae8533209_SiteId">
    <vt:lpwstr>ba8252eb-da41-4a26-8f37-3320ef9a2285</vt:lpwstr>
  </property>
  <property fmtid="{D5CDD505-2E9C-101B-9397-08002B2CF9AE}" pid="7" name="MSIP_Label_b9197468-90aa-4b2a-93ff-0b2ae8533209_ActionId">
    <vt:lpwstr>7c737409-981e-4f5d-b9a9-9a0348344687</vt:lpwstr>
  </property>
  <property fmtid="{D5CDD505-2E9C-101B-9397-08002B2CF9AE}" pid="8" name="MSIP_Label_b9197468-90aa-4b2a-93ff-0b2ae8533209_ContentBits">
    <vt:lpwstr>0</vt:lpwstr>
  </property>
</Properties>
</file>